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 showGuides="1">
      <p:cViewPr varScale="1">
        <p:scale>
          <a:sx n="51" d="100"/>
          <a:sy n="51" d="100"/>
        </p:scale>
        <p:origin x="2340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2020/5/21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630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2020/5/21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9430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2020/5/21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400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2020/5/21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42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2020/5/21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60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2020/5/21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9744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2020/5/21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56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2020/5/21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514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2020/5/21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0898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2020/5/21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472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F713A-7809-4FC2-A4FA-DDA4B996E2DC}" type="datetimeFigureOut">
              <a:rPr kumimoji="1" lang="ja-JP" altLang="en-US" smtClean="0"/>
              <a:t>2020/5/21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782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F713A-7809-4FC2-A4FA-DDA4B996E2DC}" type="datetimeFigureOut">
              <a:rPr kumimoji="1" lang="ja-JP" altLang="en-US" smtClean="0"/>
              <a:t>2020/5/21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EB898-E551-4170-B700-7F2915399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84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236089"/>
              </p:ext>
            </p:extLst>
          </p:nvPr>
        </p:nvGraphicFramePr>
        <p:xfrm>
          <a:off x="130388" y="894944"/>
          <a:ext cx="6597226" cy="88967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98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8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43751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「目指す子ども像」</a:t>
                      </a:r>
                      <a:endParaRPr kumimoji="1" lang="en-US" altLang="ja-JP" sz="1600" dirty="0" smtClean="0"/>
                    </a:p>
                    <a:p>
                      <a:r>
                        <a:rPr kumimoji="1" lang="ja-JP" altLang="en-US" sz="1600" dirty="0" smtClean="0"/>
                        <a:t>・</a:t>
                      </a:r>
                      <a:endParaRPr kumimoji="1" lang="en-US" altLang="ja-JP" sz="1600" dirty="0" smtClean="0"/>
                    </a:p>
                    <a:p>
                      <a:endParaRPr kumimoji="1" lang="en-US" altLang="ja-JP" sz="1600" dirty="0" smtClean="0"/>
                    </a:p>
                    <a:p>
                      <a:r>
                        <a:rPr kumimoji="1" lang="ja-JP" altLang="en-US" sz="1600" dirty="0" smtClean="0"/>
                        <a:t>・</a:t>
                      </a:r>
                      <a:endParaRPr kumimoji="1" lang="en-US" altLang="ja-JP" sz="1600" dirty="0" smtClean="0"/>
                    </a:p>
                    <a:p>
                      <a:endParaRPr kumimoji="1" lang="en-US" altLang="ja-JP" sz="1600" dirty="0" smtClean="0"/>
                    </a:p>
                    <a:p>
                      <a:r>
                        <a:rPr kumimoji="1" lang="ja-JP" altLang="en-US" sz="1600" dirty="0" smtClean="0"/>
                        <a:t>・</a:t>
                      </a:r>
                      <a:endParaRPr kumimoji="1" lang="en-US" altLang="ja-JP" sz="1600" dirty="0" smtClean="0"/>
                    </a:p>
                    <a:p>
                      <a:endParaRPr kumimoji="1" lang="ja-JP" altLang="en-US" sz="1600" dirty="0"/>
                    </a:p>
                  </a:txBody>
                  <a:tcPr marL="51435" marR="51435" marT="25718" marB="25718"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17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○　何ができるようになるか</a:t>
                      </a:r>
                    </a:p>
                    <a:p>
                      <a:endParaRPr kumimoji="1" lang="ja-JP" altLang="en-US" sz="1600" dirty="0"/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○　何を学ぶか</a:t>
                      </a:r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66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○　どのように学ぶか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1435" marR="51435" marT="25718" marB="25718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○　子どもの発達をどのように支</a:t>
                      </a:r>
                      <a:endParaRPr kumimoji="1" lang="en-US" altLang="ja-JP" sz="160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ja-JP" altLang="en-US" sz="1600" dirty="0" err="1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援するか</a:t>
                      </a:r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1435" marR="51435" marT="25718" marB="2571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" name="正方形/長方形 25"/>
          <p:cNvSpPr/>
          <p:nvPr/>
        </p:nvSpPr>
        <p:spPr>
          <a:xfrm>
            <a:off x="130388" y="389106"/>
            <a:ext cx="6597224" cy="387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913" dirty="0" smtClean="0"/>
              <a:t>～目指す子ども</a:t>
            </a:r>
            <a:r>
              <a:rPr lang="ja-JP" altLang="en-US" sz="1913" dirty="0"/>
              <a:t>の姿の具現化に向けて～</a:t>
            </a:r>
          </a:p>
        </p:txBody>
      </p:sp>
      <p:sp>
        <p:nvSpPr>
          <p:cNvPr id="2" name="角丸四角形 1"/>
          <p:cNvSpPr/>
          <p:nvPr/>
        </p:nvSpPr>
        <p:spPr>
          <a:xfrm>
            <a:off x="4581728" y="112309"/>
            <a:ext cx="2145884" cy="22244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ワークシート②</a:t>
            </a:r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215447" y="48514"/>
            <a:ext cx="4228961" cy="34059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18108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954</TotalTime>
  <Words>24</Words>
  <Application>Microsoft Office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hokkaido</dc:creator>
  <cp:lastModifiedBy>井田＿昌之</cp:lastModifiedBy>
  <cp:revision>17</cp:revision>
  <cp:lastPrinted>2020-05-21T00:50:22Z</cp:lastPrinted>
  <dcterms:created xsi:type="dcterms:W3CDTF">2017-10-23T22:52:29Z</dcterms:created>
  <dcterms:modified xsi:type="dcterms:W3CDTF">2020-05-21T01:10:20Z</dcterms:modified>
</cp:coreProperties>
</file>