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9906000" type="A4"/>
  <p:notesSz cx="6735763" cy="98694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 showGuides="1">
      <p:cViewPr varScale="1">
        <p:scale>
          <a:sx n="51" d="100"/>
          <a:sy n="51" d="100"/>
        </p:scale>
        <p:origin x="2340" y="8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F713A-7809-4FC2-A4FA-DDA4B996E2DC}" type="datetimeFigureOut">
              <a:rPr kumimoji="1" lang="ja-JP" altLang="en-US" smtClean="0"/>
              <a:t>2019/10/10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B898-E551-4170-B700-7F29153997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630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F713A-7809-4FC2-A4FA-DDA4B996E2DC}" type="datetimeFigureOut">
              <a:rPr kumimoji="1" lang="ja-JP" altLang="en-US" smtClean="0"/>
              <a:t>2019/10/10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B898-E551-4170-B700-7F29153997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9430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F713A-7809-4FC2-A4FA-DDA4B996E2DC}" type="datetimeFigureOut">
              <a:rPr kumimoji="1" lang="ja-JP" altLang="en-US" smtClean="0"/>
              <a:t>2019/10/10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B898-E551-4170-B700-7F29153997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4008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F713A-7809-4FC2-A4FA-DDA4B996E2DC}" type="datetimeFigureOut">
              <a:rPr kumimoji="1" lang="ja-JP" altLang="en-US" smtClean="0"/>
              <a:t>2019/10/10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B898-E551-4170-B700-7F29153997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4420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F713A-7809-4FC2-A4FA-DDA4B996E2DC}" type="datetimeFigureOut">
              <a:rPr kumimoji="1" lang="ja-JP" altLang="en-US" smtClean="0"/>
              <a:t>2019/10/10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B898-E551-4170-B700-7F29153997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760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F713A-7809-4FC2-A4FA-DDA4B996E2DC}" type="datetimeFigureOut">
              <a:rPr kumimoji="1" lang="ja-JP" altLang="en-US" smtClean="0"/>
              <a:t>2019/10/10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B898-E551-4170-B700-7F29153997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9744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F713A-7809-4FC2-A4FA-DDA4B996E2DC}" type="datetimeFigureOut">
              <a:rPr kumimoji="1" lang="ja-JP" altLang="en-US" smtClean="0"/>
              <a:t>2019/10/10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B898-E551-4170-B700-7F29153997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561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F713A-7809-4FC2-A4FA-DDA4B996E2DC}" type="datetimeFigureOut">
              <a:rPr kumimoji="1" lang="ja-JP" altLang="en-US" smtClean="0"/>
              <a:t>2019/10/10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B898-E551-4170-B700-7F29153997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514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F713A-7809-4FC2-A4FA-DDA4B996E2DC}" type="datetimeFigureOut">
              <a:rPr kumimoji="1" lang="ja-JP" altLang="en-US" smtClean="0"/>
              <a:t>2019/10/10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B898-E551-4170-B700-7F29153997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0898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F713A-7809-4FC2-A4FA-DDA4B996E2DC}" type="datetimeFigureOut">
              <a:rPr kumimoji="1" lang="ja-JP" altLang="en-US" smtClean="0"/>
              <a:t>2019/10/10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B898-E551-4170-B700-7F29153997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9472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F713A-7809-4FC2-A4FA-DDA4B996E2DC}" type="datetimeFigureOut">
              <a:rPr kumimoji="1" lang="ja-JP" altLang="en-US" smtClean="0"/>
              <a:t>2019/10/10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B898-E551-4170-B700-7F29153997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4782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2F713A-7809-4FC2-A4FA-DDA4B996E2DC}" type="datetimeFigureOut">
              <a:rPr kumimoji="1" lang="ja-JP" altLang="en-US" smtClean="0"/>
              <a:t>2019/10/10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AEB898-E551-4170-B700-7F29153997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984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表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0542354"/>
              </p:ext>
            </p:extLst>
          </p:nvPr>
        </p:nvGraphicFramePr>
        <p:xfrm>
          <a:off x="130388" y="894944"/>
          <a:ext cx="6597226" cy="89114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986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986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43751">
                <a:tc gridSpan="2"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『</a:t>
                      </a:r>
                      <a:r>
                        <a:rPr kumimoji="1" lang="ja-JP" altLang="en-US" sz="1600" dirty="0" smtClean="0"/>
                        <a:t>目指す子どもの姿</a:t>
                      </a:r>
                      <a:r>
                        <a:rPr kumimoji="1" lang="en-US" altLang="ja-JP" sz="1600" dirty="0" smtClean="0"/>
                        <a:t>』</a:t>
                      </a:r>
                    </a:p>
                    <a:p>
                      <a:r>
                        <a:rPr lang="ja-JP" altLang="en-US" sz="2000" dirty="0" smtClean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メイリオ" panose="020B0604030504040204" pitchFamily="50" charset="-128"/>
                        </a:rPr>
                        <a:t>・</a:t>
                      </a:r>
                      <a:r>
                        <a:rPr lang="ja-JP" altLang="en-US" sz="2000" dirty="0" smtClean="0">
                          <a:latin typeface="MS Gothic" panose="020B0609070205080204" pitchFamily="49" charset="-128"/>
                          <a:ea typeface="MS Gothic" panose="020B0609070205080204" pitchFamily="49" charset="-128"/>
                        </a:rPr>
                        <a:t>ほかの人の話の内容と自分の考えを結び付ける</a:t>
                      </a:r>
                    </a:p>
                    <a:p>
                      <a:r>
                        <a:rPr lang="ja-JP" altLang="en-US" sz="2000" dirty="0" smtClean="0">
                          <a:latin typeface="MS Gothic" panose="020B0609070205080204" pitchFamily="49" charset="-128"/>
                          <a:ea typeface="MS Gothic" panose="020B0609070205080204" pitchFamily="49" charset="-128"/>
                        </a:rPr>
                        <a:t>・自分やほかの人のよいところを進んで見付ける</a:t>
                      </a:r>
                    </a:p>
                    <a:p>
                      <a:r>
                        <a:rPr lang="ja-JP" altLang="en-US" sz="2000" dirty="0" smtClean="0">
                          <a:latin typeface="MS Gothic" panose="020B0609070205080204" pitchFamily="49" charset="-128"/>
                          <a:ea typeface="MS Gothic" panose="020B0609070205080204" pitchFamily="49" charset="-128"/>
                        </a:rPr>
                        <a:t>・良い行動を考え、進んで取り組む</a:t>
                      </a:r>
                    </a:p>
                  </a:txBody>
                  <a:tcPr marL="51435" marR="51435" marT="25718" marB="25718"/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8384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○　何ができるようになるか</a:t>
                      </a:r>
                    </a:p>
                    <a:p>
                      <a:endParaRPr kumimoji="1" lang="ja-JP" altLang="en-US" sz="1600" dirty="0"/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○　何を学ぶか</a:t>
                      </a:r>
                      <a:endParaRPr kumimoji="1" lang="ja-JP" altLang="en-US" sz="16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8384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○　どのように学ぶか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○　</a:t>
                      </a:r>
                      <a:r>
                        <a:rPr kumimoji="1" lang="ja-JP" altLang="en-US" sz="16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子供一人一人の</a:t>
                      </a:r>
                      <a:r>
                        <a:rPr kumimoji="1" lang="ja-JP" altLang="en-US" sz="16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発達をどの</a:t>
                      </a:r>
                      <a:r>
                        <a:rPr kumimoji="1" lang="ja-JP" altLang="en-US" sz="1600" dirty="0" err="1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よ</a:t>
                      </a:r>
                      <a:endParaRPr kumimoji="1" lang="en-US" altLang="ja-JP" sz="1600" dirty="0" smtClean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16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  <a:r>
                        <a:rPr kumimoji="1" lang="ja-JP" altLang="en-US" sz="1600" dirty="0" err="1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うに</a:t>
                      </a:r>
                      <a:r>
                        <a:rPr kumimoji="1" lang="ja-JP" altLang="en-US" sz="16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支援</a:t>
                      </a:r>
                      <a:r>
                        <a:rPr kumimoji="1" lang="ja-JP" altLang="en-US" sz="16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するか</a:t>
                      </a:r>
                      <a:endParaRPr kumimoji="1" lang="ja-JP" altLang="en-US" sz="16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6" name="正方形/長方形 25"/>
          <p:cNvSpPr/>
          <p:nvPr/>
        </p:nvSpPr>
        <p:spPr>
          <a:xfrm>
            <a:off x="130388" y="389106"/>
            <a:ext cx="6597224" cy="3876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913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～目指す子ども</a:t>
            </a:r>
            <a:r>
              <a:rPr lang="ja-JP" altLang="en-US" sz="1913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の姿の具現化に向けて～</a:t>
            </a:r>
          </a:p>
        </p:txBody>
      </p:sp>
      <p:sp>
        <p:nvSpPr>
          <p:cNvPr id="2" name="角丸四角形 1"/>
          <p:cNvSpPr/>
          <p:nvPr/>
        </p:nvSpPr>
        <p:spPr>
          <a:xfrm>
            <a:off x="4581728" y="112309"/>
            <a:ext cx="2145884" cy="22244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演習</a:t>
            </a:r>
            <a:r>
              <a:rPr kumimoji="1" lang="ja-JP" altLang="en-US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シート</a:t>
            </a:r>
            <a:endParaRPr kumimoji="1" lang="ja-JP" altLang="en-US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5" name="角丸四角形 4"/>
          <p:cNvSpPr/>
          <p:nvPr/>
        </p:nvSpPr>
        <p:spPr>
          <a:xfrm>
            <a:off x="215447" y="48514"/>
            <a:ext cx="4228961" cy="34059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カリキュラム・マネジメント</a:t>
            </a:r>
            <a:endParaRPr kumimoji="1" lang="ja-JP" altLang="en-US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181088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</TotalTime>
  <Words>59</Words>
  <Application>Microsoft Office PowerPoint</Application>
  <PresentationFormat>A4 210 x 297 mm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HG丸ｺﾞｼｯｸM-PRO</vt:lpstr>
      <vt:lpstr>ＭＳ Ｐゴシック</vt:lpstr>
      <vt:lpstr>MS Gothic</vt:lpstr>
      <vt:lpstr>UD デジタル 教科書体 NP-B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hokkaido</dc:creator>
  <cp:lastModifiedBy>髙木＿志磨人</cp:lastModifiedBy>
  <cp:revision>17</cp:revision>
  <cp:lastPrinted>2019-07-23T05:41:01Z</cp:lastPrinted>
  <dcterms:created xsi:type="dcterms:W3CDTF">2017-10-23T22:52:29Z</dcterms:created>
  <dcterms:modified xsi:type="dcterms:W3CDTF">2019-10-10T01:09:09Z</dcterms:modified>
</cp:coreProperties>
</file>