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 id="2147483780" r:id="rId2"/>
    <p:sldMasterId id="2147483792" r:id="rId3"/>
    <p:sldMasterId id="2147483804" r:id="rId4"/>
    <p:sldMasterId id="2147485322" r:id="rId5"/>
  </p:sldMasterIdLst>
  <p:notesMasterIdLst>
    <p:notesMasterId r:id="rId18"/>
  </p:notesMasterIdLst>
  <p:handoutMasterIdLst>
    <p:handoutMasterId r:id="rId19"/>
  </p:handoutMasterIdLst>
  <p:sldIdLst>
    <p:sldId id="842" r:id="rId6"/>
    <p:sldId id="843" r:id="rId7"/>
    <p:sldId id="817" r:id="rId8"/>
    <p:sldId id="796" r:id="rId9"/>
    <p:sldId id="818" r:id="rId10"/>
    <p:sldId id="831" r:id="rId11"/>
    <p:sldId id="802" r:id="rId12"/>
    <p:sldId id="819" r:id="rId13"/>
    <p:sldId id="826" r:id="rId14"/>
    <p:sldId id="829" r:id="rId15"/>
    <p:sldId id="821" r:id="rId16"/>
    <p:sldId id="769" r:id="rId17"/>
  </p:sldIdLst>
  <p:sldSz cx="9144000" cy="6858000" type="screen4x3"/>
  <p:notesSz cx="6734175" cy="9867900"/>
  <p:defaultTextStyle>
    <a:defPPr>
      <a:defRPr lang="ja-JP"/>
    </a:defPPr>
    <a:lvl1pPr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Calibri" panose="020F050202020403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Calibri" panose="020F050202020403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FF99FF"/>
    <a:srgbClr val="FF99CC"/>
    <a:srgbClr val="FFFF99"/>
    <a:srgbClr val="CCECFF"/>
    <a:srgbClr val="FFFF00"/>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C4B1156A-380E-4F78-BDF5-A606A8083BF9}" styleName="中間スタイル 4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97" autoAdjust="0"/>
    <p:restoredTop sz="63669" autoAdjust="0"/>
  </p:normalViewPr>
  <p:slideViewPr>
    <p:cSldViewPr>
      <p:cViewPr varScale="1">
        <p:scale>
          <a:sx n="47" d="100"/>
          <a:sy n="47" d="100"/>
        </p:scale>
        <p:origin x="2010" y="4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10770"/>
    </p:cViewPr>
  </p:sorterViewPr>
  <p:notesViewPr>
    <p:cSldViewPr>
      <p:cViewPr varScale="1">
        <p:scale>
          <a:sx n="53" d="100"/>
          <a:sy n="53" d="100"/>
        </p:scale>
        <p:origin x="2946"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handoutMaster" Target="handoutMasters/handoutMaster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8"/>
            <a:ext cx="2917826" cy="492203"/>
          </a:xfrm>
          <a:prstGeom prst="rect">
            <a:avLst/>
          </a:prstGeom>
        </p:spPr>
        <p:txBody>
          <a:bodyPr vert="horz" lIns="91319" tIns="45663" rIns="91319" bIns="45663" rtlCol="0"/>
          <a:lstStyle>
            <a:lvl1pPr algn="l" eaLnBrk="1" hangingPunct="1">
              <a:defRPr sz="1200">
                <a:ea typeface="ＭＳ Ｐゴシック" charset="-128"/>
              </a:defRPr>
            </a:lvl1pPr>
          </a:lstStyle>
          <a:p>
            <a:pPr>
              <a:defRPr/>
            </a:pPr>
            <a:endParaRPr lang="ja-JP" altLang="en-US"/>
          </a:p>
        </p:txBody>
      </p:sp>
      <p:sp>
        <p:nvSpPr>
          <p:cNvPr id="3" name="日付プレースホルダー 2"/>
          <p:cNvSpPr>
            <a:spLocks noGrp="1"/>
          </p:cNvSpPr>
          <p:nvPr>
            <p:ph type="dt" sz="quarter" idx="1"/>
          </p:nvPr>
        </p:nvSpPr>
        <p:spPr>
          <a:xfrm>
            <a:off x="3813186" y="8"/>
            <a:ext cx="2919413" cy="492203"/>
          </a:xfrm>
          <a:prstGeom prst="rect">
            <a:avLst/>
          </a:prstGeom>
        </p:spPr>
        <p:txBody>
          <a:bodyPr vert="horz" lIns="91319" tIns="45663" rIns="91319" bIns="45663" rtlCol="0"/>
          <a:lstStyle>
            <a:lvl1pPr algn="r" eaLnBrk="1" hangingPunct="1">
              <a:defRPr sz="1200">
                <a:ea typeface="ＭＳ Ｐゴシック" charset="-128"/>
              </a:defRPr>
            </a:lvl1pPr>
          </a:lstStyle>
          <a:p>
            <a:pPr>
              <a:defRPr/>
            </a:pPr>
            <a:endParaRPr lang="ja-JP" altLang="en-US"/>
          </a:p>
        </p:txBody>
      </p:sp>
      <p:sp>
        <p:nvSpPr>
          <p:cNvPr id="4" name="フッター プレースホルダー 3"/>
          <p:cNvSpPr>
            <a:spLocks noGrp="1"/>
          </p:cNvSpPr>
          <p:nvPr>
            <p:ph type="ftr" sz="quarter" idx="2"/>
          </p:nvPr>
        </p:nvSpPr>
        <p:spPr>
          <a:xfrm>
            <a:off x="5" y="9372530"/>
            <a:ext cx="2917826" cy="493792"/>
          </a:xfrm>
          <a:prstGeom prst="rect">
            <a:avLst/>
          </a:prstGeom>
        </p:spPr>
        <p:txBody>
          <a:bodyPr vert="horz" lIns="91319" tIns="45663" rIns="91319" bIns="45663" rtlCol="0" anchor="b"/>
          <a:lstStyle>
            <a:lvl1pPr algn="l" eaLnBrk="1" hangingPunct="1">
              <a:defRPr sz="1200">
                <a:ea typeface="ＭＳ Ｐゴシック" charset="-128"/>
              </a:defRPr>
            </a:lvl1pPr>
          </a:lstStyle>
          <a:p>
            <a:pPr>
              <a:defRPr/>
            </a:pPr>
            <a:endParaRPr lang="ja-JP" altLang="en-US"/>
          </a:p>
        </p:txBody>
      </p:sp>
      <p:sp>
        <p:nvSpPr>
          <p:cNvPr id="5" name="スライド番号プレースホルダー 4"/>
          <p:cNvSpPr>
            <a:spLocks noGrp="1"/>
          </p:cNvSpPr>
          <p:nvPr>
            <p:ph type="sldNum" sz="quarter" idx="3"/>
          </p:nvPr>
        </p:nvSpPr>
        <p:spPr>
          <a:xfrm>
            <a:off x="3813186" y="9372530"/>
            <a:ext cx="2919413" cy="493792"/>
          </a:xfrm>
          <a:prstGeom prst="rect">
            <a:avLst/>
          </a:prstGeom>
        </p:spPr>
        <p:txBody>
          <a:bodyPr vert="horz" wrap="square" lIns="91319" tIns="45663" rIns="91319" bIns="45663" numCol="1" anchor="b" anchorCtr="0" compatLnSpc="1">
            <a:prstTxWarp prst="textNoShape">
              <a:avLst/>
            </a:prstTxWarp>
          </a:bodyPr>
          <a:lstStyle>
            <a:lvl1pPr algn="r" eaLnBrk="1" hangingPunct="1">
              <a:defRPr sz="1200"/>
            </a:lvl1pPr>
          </a:lstStyle>
          <a:p>
            <a:pPr>
              <a:defRPr/>
            </a:pPr>
            <a:fld id="{41AF630A-6CDA-4417-932B-9792089F1BE5}" type="slidenum">
              <a:rPr lang="ja-JP" altLang="en-US"/>
              <a:pPr>
                <a:defRPr/>
              </a:pPr>
              <a:t>‹#›</a:t>
            </a:fld>
            <a:endParaRPr lang="ja-JP" altLang="en-US"/>
          </a:p>
        </p:txBody>
      </p:sp>
    </p:spTree>
    <p:extLst>
      <p:ext uri="{BB962C8B-B14F-4D97-AF65-F5344CB8AC3E}">
        <p14:creationId xmlns:p14="http://schemas.microsoft.com/office/powerpoint/2010/main" val="1357420921"/>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8"/>
            <a:ext cx="2917826" cy="492203"/>
          </a:xfrm>
          <a:prstGeom prst="rect">
            <a:avLst/>
          </a:prstGeom>
        </p:spPr>
        <p:txBody>
          <a:bodyPr vert="horz" lIns="91319" tIns="45663" rIns="91319" bIns="45663" rtlCol="0"/>
          <a:lstStyle>
            <a:lvl1pPr algn="l" eaLnBrk="1" hangingPunct="1">
              <a:defRPr sz="1200">
                <a:ea typeface="ＭＳ Ｐゴシック" charset="-128"/>
              </a:defRPr>
            </a:lvl1pPr>
          </a:lstStyle>
          <a:p>
            <a:pPr>
              <a:defRPr/>
            </a:pPr>
            <a:endParaRPr lang="ja-JP" altLang="en-US"/>
          </a:p>
        </p:txBody>
      </p:sp>
      <p:sp>
        <p:nvSpPr>
          <p:cNvPr id="3" name="日付プレースホルダー 2"/>
          <p:cNvSpPr>
            <a:spLocks noGrp="1"/>
          </p:cNvSpPr>
          <p:nvPr>
            <p:ph type="dt" idx="1"/>
          </p:nvPr>
        </p:nvSpPr>
        <p:spPr>
          <a:xfrm>
            <a:off x="3813186" y="8"/>
            <a:ext cx="2919413" cy="492203"/>
          </a:xfrm>
          <a:prstGeom prst="rect">
            <a:avLst/>
          </a:prstGeom>
        </p:spPr>
        <p:txBody>
          <a:bodyPr vert="horz" lIns="91319" tIns="45663" rIns="91319" bIns="45663" rtlCol="0"/>
          <a:lstStyle>
            <a:lvl1pPr algn="r" eaLnBrk="1" hangingPunct="1">
              <a:defRPr sz="1200">
                <a:ea typeface="ＭＳ Ｐゴシック" charset="-128"/>
              </a:defRPr>
            </a:lvl1pPr>
          </a:lstStyle>
          <a:p>
            <a:pPr>
              <a:defRPr/>
            </a:pPr>
            <a:endParaRPr lang="ja-JP" altLang="en-US"/>
          </a:p>
        </p:txBody>
      </p:sp>
      <p:sp>
        <p:nvSpPr>
          <p:cNvPr id="4" name="スライド イメージ プレースホルダー 3"/>
          <p:cNvSpPr>
            <a:spLocks noGrp="1" noRot="1" noChangeAspect="1"/>
          </p:cNvSpPr>
          <p:nvPr>
            <p:ph type="sldImg" idx="2"/>
          </p:nvPr>
        </p:nvSpPr>
        <p:spPr>
          <a:xfrm>
            <a:off x="901700" y="739775"/>
            <a:ext cx="4933950" cy="3702050"/>
          </a:xfrm>
          <a:prstGeom prst="rect">
            <a:avLst/>
          </a:prstGeom>
          <a:noFill/>
          <a:ln w="12700">
            <a:solidFill>
              <a:prstClr val="black"/>
            </a:solidFill>
          </a:ln>
        </p:spPr>
        <p:txBody>
          <a:bodyPr vert="horz" lIns="91319" tIns="45663" rIns="91319" bIns="45663" rtlCol="0" anchor="ctr"/>
          <a:lstStyle/>
          <a:p>
            <a:pPr lvl="0"/>
            <a:endParaRPr lang="ja-JP" altLang="en-US" noProof="0" smtClean="0"/>
          </a:p>
        </p:txBody>
      </p:sp>
      <p:sp>
        <p:nvSpPr>
          <p:cNvPr id="5" name="ノート プレースホルダー 4"/>
          <p:cNvSpPr>
            <a:spLocks noGrp="1"/>
          </p:cNvSpPr>
          <p:nvPr>
            <p:ph type="body" sz="quarter" idx="3"/>
          </p:nvPr>
        </p:nvSpPr>
        <p:spPr>
          <a:xfrm>
            <a:off x="673103" y="4687055"/>
            <a:ext cx="5387975" cy="4440952"/>
          </a:xfrm>
          <a:prstGeom prst="rect">
            <a:avLst/>
          </a:prstGeom>
        </p:spPr>
        <p:txBody>
          <a:bodyPr vert="horz" lIns="91319" tIns="45663" rIns="91319" bIns="45663" rtlCol="0"/>
          <a:lstStyle/>
          <a:p>
            <a:pPr lvl="0"/>
            <a:r>
              <a:rPr lang="ja-JP" altLang="en-US" noProof="0" dirty="0" smtClean="0"/>
              <a:t>マスター テキストの書式設定</a:t>
            </a:r>
          </a:p>
          <a:p>
            <a:pPr lvl="1"/>
            <a:r>
              <a:rPr lang="ja-JP" altLang="en-US" noProof="0" dirty="0" smtClean="0"/>
              <a:t>第 </a:t>
            </a:r>
            <a:r>
              <a:rPr lang="en-US" altLang="ja-JP" noProof="0" dirty="0" smtClean="0"/>
              <a:t>2 </a:t>
            </a:r>
            <a:r>
              <a:rPr lang="ja-JP" altLang="en-US" noProof="0" dirty="0" smtClean="0"/>
              <a:t>レベル</a:t>
            </a:r>
          </a:p>
          <a:p>
            <a:pPr lvl="2"/>
            <a:r>
              <a:rPr lang="ja-JP" altLang="en-US" noProof="0" dirty="0" smtClean="0"/>
              <a:t>第 </a:t>
            </a:r>
            <a:r>
              <a:rPr lang="en-US" altLang="ja-JP" noProof="0" dirty="0" smtClean="0"/>
              <a:t>3 </a:t>
            </a:r>
            <a:r>
              <a:rPr lang="ja-JP" altLang="en-US" noProof="0" dirty="0" smtClean="0"/>
              <a:t>レベル</a:t>
            </a:r>
          </a:p>
          <a:p>
            <a:pPr lvl="3"/>
            <a:r>
              <a:rPr lang="ja-JP" altLang="en-US" noProof="0" dirty="0" smtClean="0"/>
              <a:t>第 </a:t>
            </a:r>
            <a:r>
              <a:rPr lang="en-US" altLang="ja-JP" noProof="0" dirty="0" smtClean="0"/>
              <a:t>4 </a:t>
            </a:r>
            <a:r>
              <a:rPr lang="ja-JP" altLang="en-US" noProof="0" dirty="0" smtClean="0"/>
              <a:t>レベル</a:t>
            </a:r>
          </a:p>
          <a:p>
            <a:pPr lvl="4"/>
            <a:r>
              <a:rPr lang="ja-JP" altLang="en-US" noProof="0" dirty="0" smtClean="0"/>
              <a:t>第 </a:t>
            </a:r>
            <a:r>
              <a:rPr lang="en-US" altLang="ja-JP" noProof="0" dirty="0" smtClean="0"/>
              <a:t>5 </a:t>
            </a:r>
            <a:r>
              <a:rPr lang="ja-JP" altLang="en-US" noProof="0" dirty="0" smtClean="0"/>
              <a:t>レベル</a:t>
            </a:r>
          </a:p>
        </p:txBody>
      </p:sp>
      <p:sp>
        <p:nvSpPr>
          <p:cNvPr id="6" name="フッター プレースホルダー 5"/>
          <p:cNvSpPr>
            <a:spLocks noGrp="1"/>
          </p:cNvSpPr>
          <p:nvPr>
            <p:ph type="ftr" sz="quarter" idx="4"/>
          </p:nvPr>
        </p:nvSpPr>
        <p:spPr>
          <a:xfrm>
            <a:off x="5" y="9372530"/>
            <a:ext cx="2917826" cy="493792"/>
          </a:xfrm>
          <a:prstGeom prst="rect">
            <a:avLst/>
          </a:prstGeom>
        </p:spPr>
        <p:txBody>
          <a:bodyPr vert="horz" lIns="91319" tIns="45663" rIns="91319" bIns="45663" rtlCol="0" anchor="b"/>
          <a:lstStyle>
            <a:lvl1pPr algn="l" eaLnBrk="1" hangingPunct="1">
              <a:defRPr sz="1200">
                <a:ea typeface="ＭＳ Ｐゴシック" charset="-128"/>
              </a:defRPr>
            </a:lvl1pPr>
          </a:lstStyle>
          <a:p>
            <a:pPr>
              <a:defRPr/>
            </a:pPr>
            <a:endParaRPr lang="ja-JP" altLang="en-US"/>
          </a:p>
        </p:txBody>
      </p:sp>
      <p:sp>
        <p:nvSpPr>
          <p:cNvPr id="7" name="スライド番号プレースホルダー 6"/>
          <p:cNvSpPr>
            <a:spLocks noGrp="1"/>
          </p:cNvSpPr>
          <p:nvPr>
            <p:ph type="sldNum" sz="quarter" idx="5"/>
          </p:nvPr>
        </p:nvSpPr>
        <p:spPr>
          <a:xfrm>
            <a:off x="3813186" y="9372530"/>
            <a:ext cx="2919413" cy="493792"/>
          </a:xfrm>
          <a:prstGeom prst="rect">
            <a:avLst/>
          </a:prstGeom>
        </p:spPr>
        <p:txBody>
          <a:bodyPr vert="horz" wrap="square" lIns="91319" tIns="45663" rIns="91319" bIns="45663" numCol="1" anchor="b" anchorCtr="0" compatLnSpc="1">
            <a:prstTxWarp prst="textNoShape">
              <a:avLst/>
            </a:prstTxWarp>
          </a:bodyPr>
          <a:lstStyle>
            <a:lvl1pPr algn="r" eaLnBrk="1" hangingPunct="1">
              <a:defRPr sz="1200"/>
            </a:lvl1pPr>
          </a:lstStyle>
          <a:p>
            <a:pPr>
              <a:defRPr/>
            </a:pPr>
            <a:fld id="{1E9B2384-282F-46F8-8082-3A1BBDD8EEA8}" type="slidenum">
              <a:rPr lang="ja-JP" altLang="en-US"/>
              <a:pPr>
                <a:defRPr/>
              </a:pPr>
              <a:t>‹#›</a:t>
            </a:fld>
            <a:endParaRPr lang="ja-JP" altLang="en-US"/>
          </a:p>
        </p:txBody>
      </p:sp>
    </p:spTree>
    <p:extLst>
      <p:ext uri="{BB962C8B-B14F-4D97-AF65-F5344CB8AC3E}">
        <p14:creationId xmlns:p14="http://schemas.microsoft.com/office/powerpoint/2010/main" val="1571242264"/>
      </p:ext>
    </p:extLst>
  </p:cSld>
  <p:clrMap bg1="lt1" tx1="dk1" bg2="lt2" tx2="dk2" accent1="accent1" accent2="accent2" accent3="accent3" accent4="accent4" accent5="accent5" accent6="accent6" hlink="hlink" folHlink="folHlink"/>
  <p:hf hdr="0" ftr="0"/>
  <p:notesStyle>
    <a:lvl1pPr algn="l" rtl="0" eaLnBrk="0" fontAlgn="base" hangingPunct="0">
      <a:lnSpc>
        <a:spcPts val="1440"/>
      </a:lnSpc>
      <a:spcBef>
        <a:spcPct val="30000"/>
      </a:spcBef>
      <a:spcAft>
        <a:spcPct val="0"/>
      </a:spcAft>
      <a:defRPr kumimoji="1" sz="1200" kern="1200">
        <a:solidFill>
          <a:schemeClr val="tx1"/>
        </a:solidFill>
        <a:latin typeface="ＭＳ ゴシック" panose="020B0609070205080204" pitchFamily="49" charset="-128"/>
        <a:ea typeface="ＭＳ ゴシック" panose="020B0609070205080204" pitchFamily="49" charset="-128"/>
        <a:cs typeface="+mn-cs"/>
      </a:defRPr>
    </a:lvl1pPr>
    <a:lvl2pPr marL="457200" algn="l" rtl="0" eaLnBrk="0" fontAlgn="base" hangingPunct="0">
      <a:lnSpc>
        <a:spcPts val="1440"/>
      </a:lnSpc>
      <a:spcBef>
        <a:spcPct val="30000"/>
      </a:spcBef>
      <a:spcAft>
        <a:spcPct val="0"/>
      </a:spcAft>
      <a:defRPr kumimoji="1" sz="1200" kern="1200">
        <a:solidFill>
          <a:schemeClr val="tx1"/>
        </a:solidFill>
        <a:latin typeface="ＭＳ ゴシック" panose="020B0609070205080204" pitchFamily="49" charset="-128"/>
        <a:ea typeface="ＭＳ ゴシック" panose="020B0609070205080204" pitchFamily="49" charset="-128"/>
        <a:cs typeface="+mn-cs"/>
      </a:defRPr>
    </a:lvl2pPr>
    <a:lvl3pPr marL="914400" algn="l" rtl="0" eaLnBrk="0" fontAlgn="base" hangingPunct="0">
      <a:lnSpc>
        <a:spcPts val="1440"/>
      </a:lnSpc>
      <a:spcBef>
        <a:spcPct val="30000"/>
      </a:spcBef>
      <a:spcAft>
        <a:spcPct val="0"/>
      </a:spcAft>
      <a:defRPr kumimoji="1" sz="1200" kern="1200">
        <a:solidFill>
          <a:schemeClr val="tx1"/>
        </a:solidFill>
        <a:latin typeface="ＭＳ ゴシック" panose="020B0609070205080204" pitchFamily="49" charset="-128"/>
        <a:ea typeface="ＭＳ ゴシック" panose="020B0609070205080204" pitchFamily="49" charset="-128"/>
        <a:cs typeface="+mn-cs"/>
      </a:defRPr>
    </a:lvl3pPr>
    <a:lvl4pPr marL="1371600" algn="l" rtl="0" eaLnBrk="0" fontAlgn="base" hangingPunct="0">
      <a:lnSpc>
        <a:spcPts val="1440"/>
      </a:lnSpc>
      <a:spcBef>
        <a:spcPct val="30000"/>
      </a:spcBef>
      <a:spcAft>
        <a:spcPct val="0"/>
      </a:spcAft>
      <a:defRPr kumimoji="1" sz="1200" kern="1200">
        <a:solidFill>
          <a:schemeClr val="tx1"/>
        </a:solidFill>
        <a:latin typeface="ＭＳ ゴシック" panose="020B0609070205080204" pitchFamily="49" charset="-128"/>
        <a:ea typeface="ＭＳ ゴシック" panose="020B0609070205080204" pitchFamily="49" charset="-128"/>
        <a:cs typeface="+mn-cs"/>
      </a:defRPr>
    </a:lvl4pPr>
    <a:lvl5pPr marL="1828800" algn="l" rtl="0" eaLnBrk="0" fontAlgn="base" hangingPunct="0">
      <a:lnSpc>
        <a:spcPts val="1440"/>
      </a:lnSpc>
      <a:spcBef>
        <a:spcPct val="30000"/>
      </a:spcBef>
      <a:spcAft>
        <a:spcPct val="0"/>
      </a:spcAft>
      <a:defRPr kumimoji="1" sz="1200" kern="1200">
        <a:solidFill>
          <a:schemeClr val="tx1"/>
        </a:solidFill>
        <a:latin typeface="ＭＳ ゴシック" panose="020B0609070205080204" pitchFamily="49" charset="-128"/>
        <a:ea typeface="ＭＳ ゴシック" panose="020B0609070205080204" pitchFamily="49"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4567">
              <a:defRPr/>
            </a:pPr>
            <a:r>
              <a:rPr kumimoji="1" lang="en-US" altLang="ja-JP" dirty="0" smtClean="0">
                <a:latin typeface="ＭＳ ゴシック" pitchFamily="49" charset="-128"/>
                <a:ea typeface="ＭＳ ゴシック" pitchFamily="49" charset="-128"/>
              </a:rPr>
              <a:t>【</a:t>
            </a:r>
            <a:r>
              <a:rPr kumimoji="1" lang="ja-JP" altLang="en-US" dirty="0" smtClean="0">
                <a:latin typeface="ＭＳ ゴシック" pitchFamily="49" charset="-128"/>
                <a:ea typeface="ＭＳ ゴシック" pitchFamily="49" charset="-128"/>
              </a:rPr>
              <a:t>運営者が説明</a:t>
            </a:r>
            <a:r>
              <a:rPr kumimoji="1" lang="en-US" altLang="ja-JP" dirty="0" smtClean="0">
                <a:latin typeface="ＭＳ ゴシック" pitchFamily="49" charset="-128"/>
                <a:ea typeface="ＭＳ ゴシック" pitchFamily="49" charset="-128"/>
              </a:rPr>
              <a:t>】</a:t>
            </a:r>
          </a:p>
          <a:p>
            <a:pPr defTabSz="914567">
              <a:defRPr/>
            </a:pPr>
            <a:endParaRPr kumimoji="1" lang="en-US" altLang="ja-JP" dirty="0" smtClean="0">
              <a:latin typeface="ＭＳ ゴシック" pitchFamily="49" charset="-128"/>
              <a:ea typeface="ＭＳ ゴシック" pitchFamily="49" charset="-128"/>
            </a:endParaRPr>
          </a:p>
          <a:p>
            <a:pPr defTabSz="914567">
              <a:defRPr/>
            </a:pPr>
            <a:r>
              <a:rPr kumimoji="1" lang="ja-JP" altLang="en-US" dirty="0" smtClean="0">
                <a:latin typeface="ＭＳ ゴシック" pitchFamily="49" charset="-128"/>
                <a:ea typeface="ＭＳ ゴシック" pitchFamily="49" charset="-128"/>
              </a:rPr>
              <a:t>○　これから道徳科の授業づくりについて、演習を行います。</a:t>
            </a:r>
            <a:endParaRPr kumimoji="1" lang="en-US" altLang="ja-JP" dirty="0" smtClean="0">
              <a:latin typeface="ＭＳ ゴシック" pitchFamily="49" charset="-128"/>
              <a:ea typeface="ＭＳ ゴシック" pitchFamily="49" charset="-128"/>
            </a:endParaRPr>
          </a:p>
          <a:p>
            <a:endParaRPr kumimoji="1" lang="en-US" altLang="ja-JP" dirty="0" smtClean="0">
              <a:latin typeface="ＭＳ ゴシック" pitchFamily="49" charset="-128"/>
              <a:ea typeface="ＭＳ ゴシック" pitchFamily="49" charset="-128"/>
            </a:endParaRPr>
          </a:p>
        </p:txBody>
      </p:sp>
      <p:sp>
        <p:nvSpPr>
          <p:cNvPr id="4" name="スライド番号プレースホルダー 3"/>
          <p:cNvSpPr>
            <a:spLocks noGrp="1"/>
          </p:cNvSpPr>
          <p:nvPr>
            <p:ph type="sldNum" sz="quarter" idx="10"/>
          </p:nvPr>
        </p:nvSpPr>
        <p:spPr>
          <a:xfrm>
            <a:off x="3820800" y="9381875"/>
            <a:ext cx="2922982" cy="495587"/>
          </a:xfrm>
          <a:prstGeom prst="rect">
            <a:avLst/>
          </a:prstGeom>
        </p:spPr>
        <p:txBody>
          <a:bodyPr/>
          <a:lstStyle/>
          <a:p>
            <a:fld id="{685CE987-6FC2-4040-9139-EE58213D90A7}" type="slidenum">
              <a:rPr kumimoji="1" lang="ja-JP" altLang="en-US" smtClean="0"/>
              <a:t>1</a:t>
            </a:fld>
            <a:endParaRPr kumimoji="1" lang="ja-JP" altLang="en-US"/>
          </a:p>
        </p:txBody>
      </p:sp>
    </p:spTree>
    <p:extLst>
      <p:ext uri="{BB962C8B-B14F-4D97-AF65-F5344CB8AC3E}">
        <p14:creationId xmlns:p14="http://schemas.microsoft.com/office/powerpoint/2010/main" val="271546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4567">
              <a:defRPr/>
            </a:pPr>
            <a:r>
              <a:rPr kumimoji="1" lang="en-US" altLang="ja-JP" dirty="0" smtClean="0">
                <a:latin typeface="ＭＳ ゴシック" pitchFamily="49" charset="-128"/>
                <a:ea typeface="ＭＳ ゴシック" pitchFamily="49" charset="-128"/>
              </a:rPr>
              <a:t>【</a:t>
            </a:r>
            <a:r>
              <a:rPr kumimoji="1" lang="ja-JP" altLang="en-US" dirty="0" smtClean="0">
                <a:latin typeface="ＭＳ ゴシック" pitchFamily="49" charset="-128"/>
                <a:ea typeface="ＭＳ ゴシック" pitchFamily="49" charset="-128"/>
              </a:rPr>
              <a:t>運営者が説明</a:t>
            </a:r>
            <a:r>
              <a:rPr kumimoji="1" lang="en-US" altLang="ja-JP" dirty="0" smtClean="0">
                <a:latin typeface="ＭＳ ゴシック" pitchFamily="49" charset="-128"/>
                <a:ea typeface="ＭＳ ゴシック" pitchFamily="49" charset="-128"/>
              </a:rPr>
              <a:t>】</a:t>
            </a:r>
          </a:p>
          <a:p>
            <a:pPr defTabSz="914567">
              <a:defRPr/>
            </a:pPr>
            <a:endParaRPr kumimoji="1" lang="en-US" altLang="ja-JP" dirty="0" smtClean="0">
              <a:latin typeface="ＭＳ ゴシック" pitchFamily="49" charset="-128"/>
              <a:ea typeface="ＭＳ ゴシック" pitchFamily="49" charset="-128"/>
            </a:endParaRPr>
          </a:p>
          <a:p>
            <a:r>
              <a:rPr kumimoji="1" lang="ja-JP" altLang="en-US" dirty="0" smtClean="0"/>
              <a:t>・道徳教育の授業改善に当たり、解決できたこと、解決のヒントが見</a:t>
            </a:r>
            <a:r>
              <a:rPr kumimoji="1" lang="ja-JP" altLang="en-US" dirty="0" err="1" smtClean="0"/>
              <a:t>つかっ</a:t>
            </a:r>
            <a:endParaRPr kumimoji="1" lang="en-US" altLang="ja-JP" dirty="0" smtClean="0"/>
          </a:p>
          <a:p>
            <a:r>
              <a:rPr lang="ja-JP" altLang="en-US" dirty="0" smtClean="0"/>
              <a:t>　</a:t>
            </a:r>
            <a:r>
              <a:rPr kumimoji="1" lang="ja-JP" altLang="en-US" dirty="0" smtClean="0"/>
              <a:t>たことを解決を目指した認識①に整理してください。</a:t>
            </a:r>
          </a:p>
          <a:p>
            <a:r>
              <a:rPr kumimoji="1" lang="ja-JP" altLang="en-US" dirty="0" smtClean="0"/>
              <a:t>・いくつかある場合は、優先順に①から記入してください。</a:t>
            </a:r>
          </a:p>
          <a:p>
            <a:r>
              <a:rPr kumimoji="1" lang="ja-JP" altLang="en-US" dirty="0" smtClean="0"/>
              <a:t>・３分程度で個人で整理してください。</a:t>
            </a:r>
          </a:p>
          <a:p>
            <a:pPr defTabSz="914124">
              <a:lnSpc>
                <a:spcPct val="100000"/>
              </a:lnSpc>
              <a:defRPr/>
            </a:pPr>
            <a:endParaRPr kumimoji="1" lang="en-US" altLang="ja-JP" dirty="0" smtClean="0"/>
          </a:p>
          <a:p>
            <a:endParaRPr kumimoji="1" lang="ja-JP" altLang="en-US" dirty="0" smtClean="0"/>
          </a:p>
        </p:txBody>
      </p:sp>
      <p:sp>
        <p:nvSpPr>
          <p:cNvPr id="4" name="日付プレースホルダー 3"/>
          <p:cNvSpPr>
            <a:spLocks noGrp="1"/>
          </p:cNvSpPr>
          <p:nvPr>
            <p:ph type="dt" idx="10"/>
          </p:nvPr>
        </p:nvSpPr>
        <p:spPr/>
        <p:txBody>
          <a:bodyPr/>
          <a:lstStyle/>
          <a:p>
            <a:pPr>
              <a:defRPr/>
            </a:pPr>
            <a:endParaRPr lang="ja-JP" altLang="en-US"/>
          </a:p>
        </p:txBody>
      </p:sp>
      <p:sp>
        <p:nvSpPr>
          <p:cNvPr id="5" name="スライド番号プレースホルダー 4"/>
          <p:cNvSpPr>
            <a:spLocks noGrp="1"/>
          </p:cNvSpPr>
          <p:nvPr>
            <p:ph type="sldNum" sz="quarter" idx="11"/>
          </p:nvPr>
        </p:nvSpPr>
        <p:spPr/>
        <p:txBody>
          <a:bodyPr/>
          <a:lstStyle/>
          <a:p>
            <a:pPr>
              <a:defRPr/>
            </a:pPr>
            <a:fld id="{1E9B2384-282F-46F8-8082-3A1BBDD8EEA8}" type="slidenum">
              <a:rPr lang="ja-JP" altLang="en-US" smtClean="0"/>
              <a:pPr>
                <a:defRPr/>
              </a:pPr>
              <a:t>10</a:t>
            </a:fld>
            <a:endParaRPr lang="ja-JP" altLang="en-US"/>
          </a:p>
        </p:txBody>
      </p:sp>
    </p:spTree>
    <p:extLst>
      <p:ext uri="{BB962C8B-B14F-4D97-AF65-F5344CB8AC3E}">
        <p14:creationId xmlns:p14="http://schemas.microsoft.com/office/powerpoint/2010/main" val="29977773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4567">
              <a:defRPr/>
            </a:pPr>
            <a:r>
              <a:rPr kumimoji="1" lang="en-US" altLang="ja-JP" dirty="0" smtClean="0">
                <a:latin typeface="ＭＳ ゴシック" pitchFamily="49" charset="-128"/>
                <a:ea typeface="ＭＳ ゴシック" pitchFamily="49" charset="-128"/>
              </a:rPr>
              <a:t>【</a:t>
            </a:r>
            <a:r>
              <a:rPr kumimoji="1" lang="ja-JP" altLang="en-US" dirty="0" smtClean="0">
                <a:latin typeface="ＭＳ ゴシック" pitchFamily="49" charset="-128"/>
                <a:ea typeface="ＭＳ ゴシック" pitchFamily="49" charset="-128"/>
              </a:rPr>
              <a:t>運営者が説明</a:t>
            </a:r>
            <a:r>
              <a:rPr kumimoji="1" lang="en-US" altLang="ja-JP" dirty="0" smtClean="0">
                <a:latin typeface="ＭＳ ゴシック" pitchFamily="49" charset="-128"/>
                <a:ea typeface="ＭＳ ゴシック" pitchFamily="49" charset="-128"/>
              </a:rPr>
              <a:t>】</a:t>
            </a:r>
          </a:p>
          <a:p>
            <a:endParaRPr kumimoji="1" lang="en-US" altLang="ja-JP" dirty="0" smtClean="0"/>
          </a:p>
          <a:p>
            <a:r>
              <a:rPr kumimoji="1" lang="ja-JP" altLang="en-US" dirty="0" smtClean="0"/>
              <a:t>○　まとめです。</a:t>
            </a:r>
            <a:endParaRPr kumimoji="1" lang="en-US" altLang="ja-JP" dirty="0" smtClean="0"/>
          </a:p>
          <a:p>
            <a:r>
              <a:rPr kumimoji="1" lang="ja-JP" altLang="en-US" dirty="0" smtClean="0"/>
              <a:t>○　実際の展開例です。</a:t>
            </a:r>
            <a:endParaRPr kumimoji="1" lang="en-US" altLang="ja-JP" dirty="0" smtClean="0"/>
          </a:p>
          <a:p>
            <a:r>
              <a:rPr kumimoji="1" lang="ja-JP" altLang="en-US" dirty="0" smtClean="0"/>
              <a:t>○　中心的な発問は、道徳的価値を自分ごととして考えられるようにして</a:t>
            </a:r>
            <a:r>
              <a:rPr kumimoji="1" lang="ja-JP" altLang="en-US" dirty="0" err="1" smtClean="0"/>
              <a:t>い</a:t>
            </a:r>
            <a:endParaRPr kumimoji="1" lang="en-US" altLang="ja-JP" dirty="0" smtClean="0"/>
          </a:p>
          <a:p>
            <a:r>
              <a:rPr lang="ja-JP" altLang="en-US" dirty="0"/>
              <a:t>　</a:t>
            </a:r>
            <a:r>
              <a:rPr kumimoji="1" lang="ja-JP" altLang="en-US" dirty="0" smtClean="0"/>
              <a:t>ます。</a:t>
            </a:r>
            <a:endParaRPr kumimoji="1" lang="en-US" altLang="ja-JP" dirty="0" smtClean="0"/>
          </a:p>
          <a:p>
            <a:r>
              <a:rPr kumimoji="1" lang="ja-JP" altLang="en-US" dirty="0" smtClean="0"/>
              <a:t>○　その前後で、</a:t>
            </a:r>
            <a:endParaRPr kumimoji="1" lang="en-US" altLang="ja-JP" dirty="0" smtClean="0"/>
          </a:p>
          <a:p>
            <a:r>
              <a:rPr kumimoji="1" lang="ja-JP" altLang="en-US" dirty="0" smtClean="0"/>
              <a:t>　・道徳的諸価値についての理解</a:t>
            </a:r>
            <a:endParaRPr kumimoji="1" lang="en-US" altLang="ja-JP" dirty="0" smtClean="0"/>
          </a:p>
          <a:p>
            <a:r>
              <a:rPr kumimoji="1" lang="ja-JP" altLang="en-US" dirty="0" smtClean="0"/>
              <a:t>　・多面的・多角的に考える</a:t>
            </a:r>
            <a:endParaRPr kumimoji="1" lang="en-US" altLang="ja-JP" dirty="0" smtClean="0"/>
          </a:p>
          <a:p>
            <a:r>
              <a:rPr kumimoji="1" lang="ja-JP" altLang="en-US" dirty="0" smtClean="0"/>
              <a:t>　・自己の生き方についての考えを深める</a:t>
            </a:r>
            <a:endParaRPr kumimoji="1" lang="en-US" altLang="ja-JP" dirty="0" smtClean="0"/>
          </a:p>
          <a:p>
            <a:r>
              <a:rPr kumimoji="1" lang="ja-JP" altLang="en-US" dirty="0" smtClean="0"/>
              <a:t>　場面を設定しています。</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a:xfrm>
            <a:off x="3814479" y="9372793"/>
            <a:ext cx="2918143" cy="495108"/>
          </a:xfrm>
          <a:prstGeom prst="rect">
            <a:avLst/>
          </a:prstGeom>
        </p:spPr>
        <p:txBody>
          <a:bodyPr/>
          <a:lstStyle/>
          <a:p>
            <a:fld id="{40DAF6BF-A7D6-4FAC-B61F-8FBEF0001038}" type="slidenum">
              <a:rPr kumimoji="1" lang="ja-JP" altLang="en-US" smtClean="0"/>
              <a:t>11</a:t>
            </a:fld>
            <a:endParaRPr kumimoji="1" lang="ja-JP" altLang="en-US"/>
          </a:p>
        </p:txBody>
      </p:sp>
    </p:spTree>
    <p:extLst>
      <p:ext uri="{BB962C8B-B14F-4D97-AF65-F5344CB8AC3E}">
        <p14:creationId xmlns:p14="http://schemas.microsoft.com/office/powerpoint/2010/main" val="14982001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4567">
              <a:defRPr/>
            </a:pPr>
            <a:r>
              <a:rPr kumimoji="1" lang="en-US" altLang="ja-JP" dirty="0" smtClean="0">
                <a:latin typeface="ＭＳ ゴシック" pitchFamily="49" charset="-128"/>
                <a:ea typeface="ＭＳ ゴシック" pitchFamily="49" charset="-128"/>
              </a:rPr>
              <a:t>【</a:t>
            </a:r>
            <a:r>
              <a:rPr kumimoji="1" lang="ja-JP" altLang="en-US" dirty="0" smtClean="0">
                <a:latin typeface="ＭＳ ゴシック" pitchFamily="49" charset="-128"/>
                <a:ea typeface="ＭＳ ゴシック" pitchFamily="49" charset="-128"/>
              </a:rPr>
              <a:t>運営者が説明</a:t>
            </a:r>
            <a:r>
              <a:rPr kumimoji="1" lang="en-US" altLang="ja-JP" dirty="0" smtClean="0">
                <a:latin typeface="ＭＳ ゴシック" pitchFamily="49" charset="-128"/>
                <a:ea typeface="ＭＳ ゴシック" pitchFamily="49" charset="-128"/>
              </a:rPr>
              <a:t>】</a:t>
            </a:r>
          </a:p>
          <a:p>
            <a:pPr defTabSz="914567">
              <a:defRPr/>
            </a:pPr>
            <a:endParaRPr kumimoji="1" lang="en-US" altLang="ja-JP" dirty="0" smtClean="0">
              <a:latin typeface="ＭＳ ゴシック" pitchFamily="49" charset="-128"/>
              <a:ea typeface="ＭＳ ゴシック" pitchFamily="49" charset="-128"/>
            </a:endParaRPr>
          </a:p>
          <a:p>
            <a:r>
              <a:rPr kumimoji="1" lang="ja-JP" altLang="en-US" smtClean="0"/>
              <a:t>○</a:t>
            </a:r>
            <a:r>
              <a:rPr lang="ja-JP" altLang="en-US" dirty="0"/>
              <a:t>　</a:t>
            </a:r>
            <a:r>
              <a:rPr kumimoji="1" lang="ja-JP" altLang="en-US" dirty="0" smtClean="0"/>
              <a:t>「考え、議論する道徳」の質的転換に向けた授業づくりとして、</a:t>
            </a:r>
            <a:endParaRPr kumimoji="1" lang="en-US" altLang="ja-JP" dirty="0" smtClean="0"/>
          </a:p>
          <a:p>
            <a:r>
              <a:rPr kumimoji="1" lang="ja-JP" altLang="en-US" dirty="0" smtClean="0"/>
              <a:t>　・道徳的価値に迫る読み物資料の活用や道徳的価値に関する問題解決的な</a:t>
            </a:r>
            <a:endParaRPr kumimoji="1" lang="en-US" altLang="ja-JP" dirty="0" smtClean="0"/>
          </a:p>
          <a:p>
            <a:r>
              <a:rPr lang="ja-JP" altLang="en-US" dirty="0"/>
              <a:t>　</a:t>
            </a:r>
            <a:r>
              <a:rPr lang="ja-JP" altLang="en-US" dirty="0" smtClean="0"/>
              <a:t>　</a:t>
            </a:r>
            <a:r>
              <a:rPr kumimoji="1" lang="ja-JP" altLang="en-US" dirty="0" smtClean="0"/>
              <a:t>学習、体験的な学習など、多様な指導方法を取り入れた授業を展開する</a:t>
            </a:r>
            <a:endParaRPr kumimoji="1" lang="en-US" altLang="ja-JP" dirty="0" smtClean="0"/>
          </a:p>
          <a:p>
            <a:r>
              <a:rPr lang="ja-JP" altLang="en-US" dirty="0"/>
              <a:t>　</a:t>
            </a:r>
            <a:r>
              <a:rPr lang="ja-JP" altLang="en-US" dirty="0" smtClean="0"/>
              <a:t>　</a:t>
            </a:r>
            <a:r>
              <a:rPr kumimoji="1" lang="ja-JP" altLang="en-US" dirty="0" smtClean="0"/>
              <a:t>こと</a:t>
            </a:r>
          </a:p>
          <a:p>
            <a:r>
              <a:rPr kumimoji="1" lang="ja-JP" altLang="en-US" dirty="0" smtClean="0"/>
              <a:t>　・学校の実態や児童生徒の実態を踏まえて、授業の主題やねらいに応じた</a:t>
            </a:r>
            <a:endParaRPr kumimoji="1" lang="en-US" altLang="ja-JP" dirty="0" smtClean="0"/>
          </a:p>
          <a:p>
            <a:r>
              <a:rPr lang="ja-JP" altLang="en-US" dirty="0"/>
              <a:t>　</a:t>
            </a:r>
            <a:r>
              <a:rPr lang="ja-JP" altLang="en-US" dirty="0" smtClean="0"/>
              <a:t>　</a:t>
            </a:r>
            <a:r>
              <a:rPr kumimoji="1" lang="ja-JP" altLang="en-US" dirty="0" smtClean="0"/>
              <a:t>工夫改善を加えながら適切な指導方法を選択すること</a:t>
            </a:r>
            <a:endParaRPr kumimoji="1" lang="en-US" altLang="ja-JP" dirty="0" smtClean="0"/>
          </a:p>
          <a:p>
            <a:r>
              <a:rPr kumimoji="1" lang="ja-JP" altLang="en-US" dirty="0" smtClean="0"/>
              <a:t>　</a:t>
            </a:r>
            <a:r>
              <a:rPr lang="ja-JP" altLang="en-US" dirty="0"/>
              <a:t>　</a:t>
            </a:r>
            <a:r>
              <a:rPr kumimoji="1" lang="ja-JP" altLang="en-US" dirty="0" smtClean="0"/>
              <a:t>の</a:t>
            </a:r>
            <a:r>
              <a:rPr lang="ja-JP" altLang="en-US" dirty="0"/>
              <a:t>２</a:t>
            </a:r>
            <a:r>
              <a:rPr kumimoji="1" lang="ja-JP" altLang="en-US" dirty="0" smtClean="0"/>
              <a:t>点を大切にしてください。</a:t>
            </a:r>
            <a:endParaRPr kumimoji="1" lang="en-US" altLang="ja-JP" dirty="0" smtClean="0"/>
          </a:p>
          <a:p>
            <a:r>
              <a:rPr kumimoji="1" lang="ja-JP" altLang="en-US" dirty="0" smtClean="0"/>
              <a:t>○　先ほどの読み物資料を活用し、北海道教育研究所連盟共同研究委員会で</a:t>
            </a:r>
            <a:endParaRPr kumimoji="1" lang="en-US" altLang="ja-JP" dirty="0" smtClean="0"/>
          </a:p>
          <a:p>
            <a:r>
              <a:rPr lang="ja-JP" altLang="en-US" dirty="0"/>
              <a:t>　</a:t>
            </a:r>
            <a:r>
              <a:rPr kumimoji="1" lang="ja-JP" altLang="en-US" dirty="0" smtClean="0"/>
              <a:t>作成した学習指導案（例）を配付しますので、「考え、議論する」道徳科</a:t>
            </a:r>
            <a:endParaRPr kumimoji="1" lang="en-US" altLang="ja-JP" dirty="0" smtClean="0"/>
          </a:p>
          <a:p>
            <a:r>
              <a:rPr lang="ja-JP" altLang="en-US" dirty="0"/>
              <a:t>　</a:t>
            </a:r>
            <a:r>
              <a:rPr kumimoji="1" lang="ja-JP" altLang="en-US" dirty="0" smtClean="0"/>
              <a:t>への転換に向けた、学習活動の工夫点等を参考にしてください。</a:t>
            </a:r>
            <a:endParaRPr kumimoji="1" lang="en-US" altLang="ja-JP" dirty="0" smtClean="0"/>
          </a:p>
          <a:p>
            <a:r>
              <a:rPr kumimoji="1" lang="ja-JP" altLang="en-US" dirty="0" smtClean="0"/>
              <a:t>○　以上で、道徳科の授業づくりの校内研修を終わります。</a:t>
            </a:r>
            <a:endParaRPr kumimoji="1" lang="en-US" altLang="ja-JP" dirty="0" smtClean="0"/>
          </a:p>
        </p:txBody>
      </p:sp>
      <p:sp>
        <p:nvSpPr>
          <p:cNvPr id="4" name="日付プレースホルダー 3"/>
          <p:cNvSpPr>
            <a:spLocks noGrp="1"/>
          </p:cNvSpPr>
          <p:nvPr>
            <p:ph type="dt" idx="10"/>
          </p:nvPr>
        </p:nvSpPr>
        <p:spPr/>
        <p:txBody>
          <a:bodyPr/>
          <a:lstStyle/>
          <a:p>
            <a:pPr>
              <a:defRPr/>
            </a:pPr>
            <a:endParaRPr lang="ja-JP" altLang="en-US"/>
          </a:p>
        </p:txBody>
      </p:sp>
      <p:sp>
        <p:nvSpPr>
          <p:cNvPr id="5" name="スライド番号プレースホルダー 4"/>
          <p:cNvSpPr>
            <a:spLocks noGrp="1"/>
          </p:cNvSpPr>
          <p:nvPr>
            <p:ph type="sldNum" sz="quarter" idx="11"/>
          </p:nvPr>
        </p:nvSpPr>
        <p:spPr/>
        <p:txBody>
          <a:bodyPr/>
          <a:lstStyle/>
          <a:p>
            <a:pPr>
              <a:defRPr/>
            </a:pPr>
            <a:fld id="{1E9B2384-282F-46F8-8082-3A1BBDD8EEA8}" type="slidenum">
              <a:rPr lang="ja-JP" altLang="en-US" smtClean="0"/>
              <a:pPr>
                <a:defRPr/>
              </a:pPr>
              <a:t>12</a:t>
            </a:fld>
            <a:endParaRPr lang="ja-JP" altLang="en-US"/>
          </a:p>
        </p:txBody>
      </p:sp>
    </p:spTree>
    <p:extLst>
      <p:ext uri="{BB962C8B-B14F-4D97-AF65-F5344CB8AC3E}">
        <p14:creationId xmlns:p14="http://schemas.microsoft.com/office/powerpoint/2010/main" val="32610604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4567">
              <a:defRPr/>
            </a:pPr>
            <a:r>
              <a:rPr kumimoji="1" lang="en-US" altLang="ja-JP" dirty="0" smtClean="0">
                <a:latin typeface="ＭＳ ゴシック" pitchFamily="49" charset="-128"/>
                <a:ea typeface="ＭＳ ゴシック" pitchFamily="49" charset="-128"/>
              </a:rPr>
              <a:t>【</a:t>
            </a:r>
            <a:r>
              <a:rPr kumimoji="1" lang="ja-JP" altLang="en-US" dirty="0" smtClean="0">
                <a:latin typeface="ＭＳ ゴシック" pitchFamily="49" charset="-128"/>
                <a:ea typeface="ＭＳ ゴシック" pitchFamily="49" charset="-128"/>
              </a:rPr>
              <a:t>運営者が説明</a:t>
            </a:r>
            <a:r>
              <a:rPr kumimoji="1" lang="en-US" altLang="ja-JP" dirty="0" smtClean="0">
                <a:latin typeface="ＭＳ ゴシック" pitchFamily="49" charset="-128"/>
                <a:ea typeface="ＭＳ ゴシック" pitchFamily="49" charset="-128"/>
              </a:rPr>
              <a:t>】</a:t>
            </a:r>
          </a:p>
          <a:p>
            <a:pPr defTabSz="914567">
              <a:defRPr/>
            </a:pPr>
            <a:endParaRPr kumimoji="1" lang="en-US" altLang="ja-JP" dirty="0" smtClean="0">
              <a:latin typeface="ＭＳ ゴシック" pitchFamily="49" charset="-128"/>
              <a:ea typeface="ＭＳ ゴシック" pitchFamily="49" charset="-128"/>
            </a:endParaRPr>
          </a:p>
          <a:p>
            <a:r>
              <a:rPr kumimoji="1" lang="ja-JP" altLang="en-US" dirty="0" smtClean="0"/>
              <a:t>○　</a:t>
            </a:r>
            <a:r>
              <a:rPr lang="ja-JP" altLang="en-US" dirty="0"/>
              <a:t>内容</a:t>
            </a:r>
            <a:r>
              <a:rPr kumimoji="1" lang="ja-JP" altLang="en-US" dirty="0" smtClean="0"/>
              <a:t>については、スライドで示したとおりです。</a:t>
            </a:r>
          </a:p>
          <a:p>
            <a:endParaRPr kumimoji="1" lang="ja-JP" altLang="en-US" dirty="0"/>
          </a:p>
        </p:txBody>
      </p:sp>
      <p:sp>
        <p:nvSpPr>
          <p:cNvPr id="4" name="スライド番号プレースホルダー 3"/>
          <p:cNvSpPr>
            <a:spLocks noGrp="1"/>
          </p:cNvSpPr>
          <p:nvPr>
            <p:ph type="sldNum" sz="quarter" idx="10"/>
          </p:nvPr>
        </p:nvSpPr>
        <p:spPr>
          <a:xfrm>
            <a:off x="3820800" y="9381875"/>
            <a:ext cx="2922982" cy="495587"/>
          </a:xfrm>
          <a:prstGeom prst="rect">
            <a:avLst/>
          </a:prstGeom>
        </p:spPr>
        <p:txBody>
          <a:bodyPr/>
          <a:lstStyle/>
          <a:p>
            <a:fld id="{40DAF6BF-A7D6-4FAC-B61F-8FBEF0001038}" type="slidenum">
              <a:rPr kumimoji="1" lang="ja-JP" altLang="en-US" smtClean="0"/>
              <a:t>2</a:t>
            </a:fld>
            <a:endParaRPr kumimoji="1" lang="ja-JP" altLang="en-US"/>
          </a:p>
        </p:txBody>
      </p:sp>
    </p:spTree>
    <p:extLst>
      <p:ext uri="{BB962C8B-B14F-4D97-AF65-F5344CB8AC3E}">
        <p14:creationId xmlns:p14="http://schemas.microsoft.com/office/powerpoint/2010/main" val="8879747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338" name="Rectangle 1"/>
          <p:cNvSpPr>
            <a:spLocks noGrp="1" noRot="1" noChangeAspect="1" noChangeArrowheads="1" noTextEdit="1"/>
          </p:cNvSpPr>
          <p:nvPr>
            <p:ph type="sldImg"/>
          </p:nvPr>
        </p:nvSpPr>
        <p:spPr bwMode="auto">
          <a:xfrm>
            <a:off x="644525" y="808038"/>
            <a:ext cx="5316538" cy="3987800"/>
          </a:xfrm>
          <a:solidFill>
            <a:srgbClr val="FFFFFF"/>
          </a:solidFill>
          <a:ln>
            <a:solidFill>
              <a:srgbClr val="000000"/>
            </a:solidFill>
            <a:miter lim="800000"/>
            <a:headEnd/>
            <a:tailEnd/>
          </a:ln>
        </p:spPr>
      </p:sp>
      <p:sp>
        <p:nvSpPr>
          <p:cNvPr id="11267" name="Rectangle 2"/>
          <p:cNvSpPr>
            <a:spLocks noGrp="1" noChangeArrowheads="1"/>
          </p:cNvSpPr>
          <p:nvPr>
            <p:ph type="body" idx="1"/>
          </p:nvPr>
        </p:nvSpPr>
        <p:spPr>
          <a:xfrm>
            <a:off x="659319" y="5052090"/>
            <a:ext cx="5285590" cy="4787269"/>
          </a:xfrm>
        </p:spPr>
        <p:txBody>
          <a:bodyPr>
            <a:normAutofit/>
          </a:bodyPr>
          <a:lstStyle/>
          <a:p>
            <a:pPr defTabSz="914567">
              <a:defRPr/>
            </a:pPr>
            <a:r>
              <a:rPr kumimoji="1" lang="en-US" altLang="ja-JP" dirty="0" smtClean="0">
                <a:latin typeface="ＭＳ ゴシック" pitchFamily="49" charset="-128"/>
                <a:ea typeface="ＭＳ ゴシック" pitchFamily="49" charset="-128"/>
              </a:rPr>
              <a:t>【</a:t>
            </a:r>
            <a:r>
              <a:rPr kumimoji="1" lang="ja-JP" altLang="en-US" dirty="0" smtClean="0">
                <a:latin typeface="ＭＳ ゴシック" pitchFamily="49" charset="-128"/>
                <a:ea typeface="ＭＳ ゴシック" pitchFamily="49" charset="-128"/>
              </a:rPr>
              <a:t>運営者が説明</a:t>
            </a:r>
            <a:r>
              <a:rPr kumimoji="1" lang="en-US" altLang="ja-JP" dirty="0" smtClean="0">
                <a:latin typeface="ＭＳ ゴシック" pitchFamily="49" charset="-128"/>
                <a:ea typeface="ＭＳ ゴシック" pitchFamily="49" charset="-128"/>
              </a:rPr>
              <a:t>】</a:t>
            </a:r>
          </a:p>
          <a:p>
            <a:pPr>
              <a:defRPr/>
            </a:pPr>
            <a:endParaRPr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pPr>
              <a:defRPr/>
            </a:pPr>
            <a:r>
              <a:rPr lang="ja-JP" altLang="en-US" dirty="0" smtClean="0">
                <a:cs typeface="Meiryo UI" panose="020B0604030504040204" pitchFamily="50" charset="-128"/>
              </a:rPr>
              <a:t>○　それでは、以上の説明を踏まえて、道徳科の主発問づくりの演習を行</a:t>
            </a:r>
            <a:endParaRPr lang="en-US" altLang="ja-JP" dirty="0" smtClean="0">
              <a:cs typeface="Meiryo UI" panose="020B0604030504040204" pitchFamily="50" charset="-128"/>
            </a:endParaRPr>
          </a:p>
          <a:p>
            <a:pPr>
              <a:defRPr/>
            </a:pPr>
            <a:r>
              <a:rPr lang="ja-JP" altLang="en-US" dirty="0">
                <a:cs typeface="Meiryo UI" panose="020B0604030504040204" pitchFamily="50" charset="-128"/>
              </a:rPr>
              <a:t>　</a:t>
            </a:r>
            <a:r>
              <a:rPr lang="ja-JP" altLang="en-US" dirty="0" smtClean="0">
                <a:cs typeface="Meiryo UI" panose="020B0604030504040204" pitchFamily="50" charset="-128"/>
              </a:rPr>
              <a:t>います。</a:t>
            </a:r>
            <a:endParaRPr lang="en-US" altLang="ja-JP" dirty="0" smtClean="0">
              <a:cs typeface="Meiryo UI" panose="020B0604030504040204" pitchFamily="50" charset="-128"/>
            </a:endParaRPr>
          </a:p>
          <a:p>
            <a:pPr>
              <a:defRPr/>
            </a:pPr>
            <a:endParaRPr lang="en-US" altLang="ja-JP" dirty="0" smtClean="0">
              <a:cs typeface="Meiryo UI" panose="020B0604030504040204" pitchFamily="50" charset="-128"/>
            </a:endParaRPr>
          </a:p>
          <a:p>
            <a:pPr>
              <a:defRPr/>
            </a:pPr>
            <a:endParaRPr lang="ja-JP" altLang="ja-JP" dirty="0" smtClean="0">
              <a:cs typeface="Meiryo UI" panose="020B0604030504040204" pitchFamily="50" charset="-128"/>
            </a:endParaRPr>
          </a:p>
        </p:txBody>
      </p:sp>
      <p:sp>
        <p:nvSpPr>
          <p:cNvPr id="14340" name="日付プレースホルダー 6"/>
          <p:cNvSpPr>
            <a:spLocks noGrp="1"/>
          </p:cNvSpPr>
          <p:nvPr>
            <p:ph type="dt" sz="quarter" idx="1"/>
          </p:nvPr>
        </p:nvSpPr>
        <p:spPr bwMode="auto">
          <a:xfrm>
            <a:off x="3738754" y="1"/>
            <a:ext cx="2862302" cy="532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127" tIns="45567" rIns="91127" bIns="45567" numCol="1" anchor="t" anchorCtr="0" compatLnSpc="1">
            <a:prstTxWarp prst="textNoShape">
              <a:avLst/>
            </a:prstTxWarp>
          </a:bodyPr>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36257" indent="-280252">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35257" indent="-223248">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591258" indent="-223248">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45679" indent="-223248">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01678" indent="-223248"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57680" indent="-223248"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13679" indent="-223248"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869686" indent="-223248"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a:spcBef>
                <a:spcPct val="0"/>
              </a:spcBef>
              <a:buClr>
                <a:srgbClr val="000000"/>
              </a:buClr>
              <a:buFont typeface="Times New Roman" panose="02020603050405020304" pitchFamily="18" charset="0"/>
              <a:buNone/>
            </a:pPr>
            <a:endParaRPr lang="en-US" altLang="ja-JP" dirty="0" smtClean="0">
              <a:latin typeface="Arial" panose="020B0604020202020204" pitchFamily="34" charset="0"/>
              <a:ea typeface="HG創英ﾌﾟﾚｾﾞﾝｽEB" panose="02020809000000000000" pitchFamily="17" charset="-128"/>
            </a:endParaRPr>
          </a:p>
        </p:txBody>
      </p:sp>
      <p:sp>
        <p:nvSpPr>
          <p:cNvPr id="14341" name="スライド番号プレースホルダー 1"/>
          <p:cNvSpPr>
            <a:spLocks noGrp="1"/>
          </p:cNvSpPr>
          <p:nvPr>
            <p:ph type="sldNum" sz="quarter" idx="5"/>
          </p:nvPr>
        </p:nvSpPr>
        <p:spPr bwMode="auto">
          <a:xfrm>
            <a:off x="3738754" y="10104173"/>
            <a:ext cx="2862302" cy="5312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127" tIns="45567" rIns="91127" bIns="45567"/>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36257" indent="-280252">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35257" indent="-223248">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591258" indent="-223248">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45679" indent="-223248">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01678" indent="-223248"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57680" indent="-223248"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13679" indent="-223248"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869686" indent="-223248"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a:spcBef>
                <a:spcPct val="0"/>
              </a:spcBef>
              <a:buClr>
                <a:srgbClr val="000000"/>
              </a:buClr>
              <a:buFont typeface="Times New Roman" panose="02020603050405020304" pitchFamily="18" charset="0"/>
              <a:buNone/>
            </a:pPr>
            <a:fld id="{D26B7A0A-A0FE-4529-9895-7C2826EB37FC}" type="slidenum">
              <a:rPr lang="en-US" altLang="ja-JP" smtClean="0">
                <a:latin typeface="Arial" panose="020B0604020202020204" pitchFamily="34" charset="0"/>
                <a:ea typeface="HG創英ﾌﾟﾚｾﾞﾝｽEB" panose="02020809000000000000" pitchFamily="17" charset="-128"/>
              </a:rPr>
              <a:pPr>
                <a:spcBef>
                  <a:spcPct val="0"/>
                </a:spcBef>
                <a:buClr>
                  <a:srgbClr val="000000"/>
                </a:buClr>
                <a:buFont typeface="Times New Roman" panose="02020603050405020304" pitchFamily="18" charset="0"/>
                <a:buNone/>
              </a:pPr>
              <a:t>3</a:t>
            </a:fld>
            <a:endParaRPr lang="en-US" altLang="ja-JP" dirty="0" smtClean="0">
              <a:latin typeface="Arial" panose="020B0604020202020204" pitchFamily="34" charset="0"/>
              <a:ea typeface="HG創英ﾌﾟﾚｾﾞﾝｽEB" panose="02020809000000000000" pitchFamily="17" charset="-128"/>
            </a:endParaRPr>
          </a:p>
        </p:txBody>
      </p:sp>
    </p:spTree>
    <p:extLst>
      <p:ext uri="{BB962C8B-B14F-4D97-AF65-F5344CB8AC3E}">
        <p14:creationId xmlns:p14="http://schemas.microsoft.com/office/powerpoint/2010/main" val="21874303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3731" name="ノート プレースホルダー 2"/>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914567">
              <a:defRPr/>
            </a:pPr>
            <a:r>
              <a:rPr kumimoji="1" lang="en-US" altLang="ja-JP" dirty="0" smtClean="0">
                <a:latin typeface="ＭＳ ゴシック" pitchFamily="49" charset="-128"/>
                <a:ea typeface="ＭＳ ゴシック" pitchFamily="49" charset="-128"/>
              </a:rPr>
              <a:t>【</a:t>
            </a:r>
            <a:r>
              <a:rPr kumimoji="1" lang="ja-JP" altLang="en-US" dirty="0" smtClean="0">
                <a:latin typeface="ＭＳ ゴシック" pitchFamily="49" charset="-128"/>
                <a:ea typeface="ＭＳ ゴシック" pitchFamily="49" charset="-128"/>
              </a:rPr>
              <a:t>運営者が説明</a:t>
            </a:r>
            <a:r>
              <a:rPr kumimoji="1" lang="en-US" altLang="ja-JP" dirty="0" smtClean="0">
                <a:latin typeface="ＭＳ ゴシック" pitchFamily="49" charset="-128"/>
                <a:ea typeface="ＭＳ ゴシック" pitchFamily="49" charset="-128"/>
              </a:rPr>
              <a:t>】</a:t>
            </a:r>
          </a:p>
          <a:p>
            <a:pPr>
              <a:defRPr/>
            </a:pPr>
            <a:endParaRPr lang="en-US" altLang="ja-JP" dirty="0" smtClean="0">
              <a:latin typeface="+mn-ea"/>
            </a:endParaRPr>
          </a:p>
          <a:p>
            <a:pPr>
              <a:defRPr/>
            </a:pPr>
            <a:r>
              <a:rPr lang="ja-JP" altLang="en-US" dirty="0" smtClean="0">
                <a:latin typeface="+mn-ea"/>
              </a:rPr>
              <a:t>○　道徳科の時間の指導過程は、一般的に導入、展開、終末の３つに分かれ</a:t>
            </a:r>
            <a:endParaRPr lang="en-US" altLang="ja-JP" dirty="0" smtClean="0">
              <a:latin typeface="+mn-ea"/>
            </a:endParaRPr>
          </a:p>
          <a:p>
            <a:pPr>
              <a:defRPr/>
            </a:pPr>
            <a:r>
              <a:rPr lang="ja-JP" altLang="en-US" dirty="0">
                <a:latin typeface="+mn-ea"/>
              </a:rPr>
              <a:t>　</a:t>
            </a:r>
            <a:r>
              <a:rPr lang="ja-JP" altLang="en-US" dirty="0" smtClean="0">
                <a:latin typeface="+mn-ea"/>
              </a:rPr>
              <a:t>ます。</a:t>
            </a:r>
          </a:p>
          <a:p>
            <a:pPr defTabSz="916680">
              <a:defRPr/>
            </a:pPr>
            <a:r>
              <a:rPr lang="ja-JP" altLang="en-US" dirty="0" smtClean="0">
                <a:latin typeface="+mn-ea"/>
              </a:rPr>
              <a:t>○　導入では生活経験や体験を想起して、本時の内容項目への意識を高める　</a:t>
            </a:r>
            <a:endParaRPr lang="en-US" altLang="ja-JP" dirty="0" smtClean="0">
              <a:latin typeface="+mn-ea"/>
            </a:endParaRPr>
          </a:p>
          <a:p>
            <a:pPr defTabSz="916680">
              <a:defRPr/>
            </a:pPr>
            <a:r>
              <a:rPr lang="ja-JP" altLang="en-US" dirty="0">
                <a:latin typeface="+mn-ea"/>
              </a:rPr>
              <a:t>　</a:t>
            </a:r>
            <a:r>
              <a:rPr lang="ja-JP" altLang="en-US" dirty="0" smtClean="0">
                <a:latin typeface="+mn-ea"/>
              </a:rPr>
              <a:t>段階です。</a:t>
            </a:r>
            <a:endParaRPr lang="en-US" altLang="ja-JP" dirty="0" smtClean="0">
              <a:latin typeface="+mn-ea"/>
            </a:endParaRPr>
          </a:p>
          <a:p>
            <a:pPr defTabSz="916680">
              <a:defRPr/>
            </a:pPr>
            <a:r>
              <a:rPr lang="ja-JP" altLang="en-US" dirty="0" smtClean="0">
                <a:latin typeface="+mn-ea"/>
              </a:rPr>
              <a:t>○　展開では、教材の主人公の行為と心情について考え、教材から離れ、道</a:t>
            </a:r>
            <a:endParaRPr lang="en-US" altLang="ja-JP" dirty="0" smtClean="0">
              <a:latin typeface="+mn-ea"/>
            </a:endParaRPr>
          </a:p>
          <a:p>
            <a:pPr defTabSz="916680">
              <a:defRPr/>
            </a:pPr>
            <a:r>
              <a:rPr lang="ja-JP" altLang="en-US" dirty="0">
                <a:latin typeface="+mn-ea"/>
              </a:rPr>
              <a:t>　</a:t>
            </a:r>
            <a:r>
              <a:rPr lang="ja-JP" altLang="en-US" dirty="0" smtClean="0">
                <a:latin typeface="+mn-ea"/>
              </a:rPr>
              <a:t>徳的価値のよさに気付き、今までの自分を振り返る段階です。</a:t>
            </a:r>
            <a:endParaRPr lang="en-US" altLang="ja-JP" dirty="0" smtClean="0">
              <a:latin typeface="+mn-ea"/>
            </a:endParaRPr>
          </a:p>
          <a:p>
            <a:pPr defTabSz="916680">
              <a:defRPr/>
            </a:pPr>
            <a:r>
              <a:rPr lang="ja-JP" altLang="en-US" dirty="0" smtClean="0">
                <a:latin typeface="+mn-ea"/>
              </a:rPr>
              <a:t>○　終末では、本時を振り返り、道徳的実践の意欲を高める段階です。</a:t>
            </a:r>
            <a:endParaRPr lang="en-US" altLang="ja-JP" dirty="0" smtClean="0">
              <a:latin typeface="+mn-ea"/>
            </a:endParaRPr>
          </a:p>
        </p:txBody>
      </p:sp>
      <p:sp>
        <p:nvSpPr>
          <p:cNvPr id="67588" name="スライド番号プレースホルダー 3"/>
          <p:cNvSpPr>
            <a:spLocks noGrp="1"/>
          </p:cNvSpPr>
          <p:nvPr>
            <p:ph type="sldNum" sz="quarter" idx="5"/>
          </p:nvPr>
        </p:nvSpPr>
        <p:spPr bwMode="auto">
          <a:xfrm>
            <a:off x="3820800" y="9381875"/>
            <a:ext cx="2922982" cy="49558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40398" indent="-28183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41646" indent="-224506">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600216" indent="-224506">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57191" indent="-224506">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15761" indent="-224506"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74328" indent="-224506"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32894" indent="-224506"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891464" indent="-224506"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a:spcBef>
                <a:spcPct val="0"/>
              </a:spcBef>
            </a:pPr>
            <a:fld id="{285F2A38-D2D2-4B31-A799-EE4003F2A433}" type="slidenum">
              <a:rPr lang="ja-JP" altLang="en-US" smtClean="0"/>
              <a:pPr>
                <a:spcBef>
                  <a:spcPct val="0"/>
                </a:spcBef>
              </a:pPr>
              <a:t>4</a:t>
            </a:fld>
            <a:endParaRPr lang="en-US" altLang="ja-JP" smtClean="0"/>
          </a:p>
        </p:txBody>
      </p:sp>
      <p:sp>
        <p:nvSpPr>
          <p:cNvPr id="67589" name="日付プレースホルダー 4"/>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40398" indent="-281830">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41646" indent="-224506">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600216" indent="-224506">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57191" indent="-224506">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15761" indent="-224506"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74328" indent="-224506"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32894" indent="-224506"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891464" indent="-224506"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a:spcBef>
                <a:spcPct val="0"/>
              </a:spcBef>
            </a:pPr>
            <a:endParaRPr lang="ja-JP" altLang="en-US" smtClean="0"/>
          </a:p>
        </p:txBody>
      </p:sp>
    </p:spTree>
    <p:extLst>
      <p:ext uri="{BB962C8B-B14F-4D97-AF65-F5344CB8AC3E}">
        <p14:creationId xmlns:p14="http://schemas.microsoft.com/office/powerpoint/2010/main" val="30266230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0115" name="ノート プレースホルダー 2"/>
          <p:cNvSpPr>
            <a:spLocks noGrp="1"/>
          </p:cNvSpPr>
          <p:nvPr>
            <p:ph type="body" idx="1"/>
          </p:nvPr>
        </p:nvSpPr>
        <p:spPr bwMode="auto">
          <a:xfrm>
            <a:off x="673103" y="4687055"/>
            <a:ext cx="5358280" cy="4440952"/>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defTabSz="914567">
              <a:defRPr/>
            </a:pPr>
            <a:r>
              <a:rPr kumimoji="1" lang="en-US" altLang="ja-JP" dirty="0" smtClean="0">
                <a:latin typeface="ＭＳ ゴシック" pitchFamily="49" charset="-128"/>
                <a:ea typeface="ＭＳ ゴシック" pitchFamily="49" charset="-128"/>
              </a:rPr>
              <a:t>【</a:t>
            </a:r>
            <a:r>
              <a:rPr kumimoji="1" lang="ja-JP" altLang="en-US" dirty="0" smtClean="0">
                <a:latin typeface="ＭＳ ゴシック" pitchFamily="49" charset="-128"/>
                <a:ea typeface="ＭＳ ゴシック" pitchFamily="49" charset="-128"/>
              </a:rPr>
              <a:t>運営者が説明</a:t>
            </a:r>
            <a:r>
              <a:rPr kumimoji="1" lang="en-US" altLang="ja-JP" dirty="0" smtClean="0">
                <a:latin typeface="ＭＳ ゴシック" pitchFamily="49" charset="-128"/>
                <a:ea typeface="ＭＳ ゴシック" pitchFamily="49" charset="-128"/>
              </a:rPr>
              <a:t>】</a:t>
            </a:r>
          </a:p>
          <a:p>
            <a:pPr>
              <a:defRPr/>
            </a:pPr>
            <a:endParaRPr lang="en-US" altLang="ja-JP" dirty="0" smtClean="0">
              <a:latin typeface="+mn-ea"/>
            </a:endParaRPr>
          </a:p>
          <a:p>
            <a:pPr>
              <a:defRPr/>
            </a:pPr>
            <a:r>
              <a:rPr lang="ja-JP" altLang="en-US" dirty="0" smtClean="0">
                <a:latin typeface="+mn-ea"/>
              </a:rPr>
              <a:t>○　学習</a:t>
            </a:r>
            <a:r>
              <a:rPr lang="ja-JP" altLang="ja-JP" dirty="0" smtClean="0">
                <a:latin typeface="+mn-ea"/>
              </a:rPr>
              <a:t>指導案作成までの流れ</a:t>
            </a:r>
            <a:r>
              <a:rPr lang="ja-JP" altLang="en-US" dirty="0" smtClean="0">
                <a:latin typeface="+mn-ea"/>
              </a:rPr>
              <a:t>を示しました。</a:t>
            </a:r>
            <a:endParaRPr lang="en-US" altLang="ja-JP" dirty="0" smtClean="0">
              <a:latin typeface="+mn-ea"/>
            </a:endParaRPr>
          </a:p>
          <a:p>
            <a:pPr marL="86113" indent="-86113">
              <a:defRPr/>
            </a:pPr>
            <a:r>
              <a:rPr lang="ja-JP" altLang="en-US" dirty="0" smtClean="0">
                <a:latin typeface="+mn-ea"/>
              </a:rPr>
              <a:t>○　資料を読み込み、年間指導計画に示されているねらいとなる道徳的価</a:t>
            </a:r>
            <a:endParaRPr lang="en-US" altLang="ja-JP" dirty="0" smtClean="0">
              <a:latin typeface="+mn-ea"/>
            </a:endParaRPr>
          </a:p>
          <a:p>
            <a:pPr marL="86113" indent="-86113">
              <a:defRPr/>
            </a:pPr>
            <a:r>
              <a:rPr lang="ja-JP" altLang="en-US" dirty="0">
                <a:latin typeface="+mn-ea"/>
              </a:rPr>
              <a:t>　</a:t>
            </a:r>
            <a:r>
              <a:rPr lang="ja-JP" altLang="en-US" dirty="0" smtClean="0">
                <a:latin typeface="+mn-ea"/>
              </a:rPr>
              <a:t>値を児童生徒に自覚させられるよう、資料を分析して中心となる場面を</a:t>
            </a:r>
            <a:endParaRPr lang="en-US" altLang="ja-JP" dirty="0" smtClean="0">
              <a:latin typeface="+mn-ea"/>
            </a:endParaRPr>
          </a:p>
          <a:p>
            <a:pPr marL="86113" indent="-86113">
              <a:defRPr/>
            </a:pPr>
            <a:r>
              <a:rPr lang="ja-JP" altLang="en-US" dirty="0">
                <a:latin typeface="+mn-ea"/>
              </a:rPr>
              <a:t>　</a:t>
            </a:r>
            <a:r>
              <a:rPr lang="ja-JP" altLang="en-US" dirty="0" smtClean="0">
                <a:latin typeface="+mn-ea"/>
              </a:rPr>
              <a:t>考え、中心的な発問を検討します。</a:t>
            </a:r>
            <a:endParaRPr lang="en-US" altLang="ja-JP" dirty="0" smtClean="0">
              <a:latin typeface="+mn-ea"/>
            </a:endParaRPr>
          </a:p>
          <a:p>
            <a:pPr marL="86113" indent="-86113">
              <a:defRPr/>
            </a:pPr>
            <a:r>
              <a:rPr lang="ja-JP" altLang="en-US" dirty="0" smtClean="0">
                <a:latin typeface="+mn-ea"/>
              </a:rPr>
              <a:t>○　中心的な発問が決まった後、主題や内容項目、ねらいと一致している</a:t>
            </a:r>
            <a:endParaRPr lang="en-US" altLang="ja-JP" dirty="0" smtClean="0">
              <a:latin typeface="+mn-ea"/>
            </a:endParaRPr>
          </a:p>
          <a:p>
            <a:pPr marL="86113" indent="-86113">
              <a:defRPr/>
            </a:pPr>
            <a:r>
              <a:rPr lang="ja-JP" altLang="en-US" dirty="0">
                <a:latin typeface="+mn-ea"/>
              </a:rPr>
              <a:t>　</a:t>
            </a:r>
            <a:r>
              <a:rPr lang="ja-JP" altLang="en-US" dirty="0" err="1" smtClean="0">
                <a:latin typeface="+mn-ea"/>
              </a:rPr>
              <a:t>かを</a:t>
            </a:r>
            <a:r>
              <a:rPr lang="ja-JP" altLang="en-US" dirty="0" smtClean="0">
                <a:latin typeface="+mn-ea"/>
              </a:rPr>
              <a:t>確認するとともに、中心的な発問を</a:t>
            </a:r>
            <a:r>
              <a:rPr lang="ja-JP" altLang="en-US" dirty="0">
                <a:latin typeface="+mn-ea"/>
              </a:rPr>
              <a:t>生かす</a:t>
            </a:r>
            <a:r>
              <a:rPr lang="ja-JP" altLang="en-US" dirty="0" smtClean="0">
                <a:latin typeface="+mn-ea"/>
              </a:rPr>
              <a:t>ための基本発問を検討し</a:t>
            </a:r>
            <a:endParaRPr lang="en-US" altLang="ja-JP" dirty="0" smtClean="0">
              <a:latin typeface="+mn-ea"/>
            </a:endParaRPr>
          </a:p>
          <a:p>
            <a:pPr marL="86113" indent="-86113">
              <a:defRPr/>
            </a:pPr>
            <a:r>
              <a:rPr lang="ja-JP" altLang="en-US" dirty="0">
                <a:latin typeface="+mn-ea"/>
              </a:rPr>
              <a:t>　</a:t>
            </a:r>
            <a:r>
              <a:rPr lang="ja-JP" altLang="en-US" dirty="0" smtClean="0">
                <a:latin typeface="+mn-ea"/>
              </a:rPr>
              <a:t>ます。</a:t>
            </a:r>
            <a:endParaRPr lang="en-US" altLang="ja-JP" dirty="0" smtClean="0">
              <a:latin typeface="+mn-ea"/>
            </a:endParaRPr>
          </a:p>
          <a:p>
            <a:pPr marL="86113" indent="-86113">
              <a:defRPr/>
            </a:pPr>
            <a:r>
              <a:rPr lang="ja-JP" altLang="en-US" dirty="0" smtClean="0">
                <a:latin typeface="+mn-ea"/>
              </a:rPr>
              <a:t>○　それでは、中心となる場面と中心的な発問について、具体的に考えて</a:t>
            </a:r>
            <a:endParaRPr lang="en-US" altLang="ja-JP" dirty="0" smtClean="0">
              <a:latin typeface="+mn-ea"/>
            </a:endParaRPr>
          </a:p>
          <a:p>
            <a:pPr marL="86113" indent="-86113">
              <a:defRPr/>
            </a:pPr>
            <a:r>
              <a:rPr lang="ja-JP" altLang="en-US" dirty="0">
                <a:latin typeface="+mn-ea"/>
              </a:rPr>
              <a:t>　</a:t>
            </a:r>
            <a:r>
              <a:rPr lang="ja-JP" altLang="en-US" dirty="0" smtClean="0">
                <a:latin typeface="+mn-ea"/>
              </a:rPr>
              <a:t>いきます。</a:t>
            </a:r>
            <a:endParaRPr lang="en-US" altLang="ja-JP" dirty="0" smtClean="0">
              <a:latin typeface="+mn-ea"/>
            </a:endParaRPr>
          </a:p>
        </p:txBody>
      </p:sp>
      <p:sp>
        <p:nvSpPr>
          <p:cNvPr id="83972" name="日付プレースホルダー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kumimoji="1">
                <a:solidFill>
                  <a:schemeClr val="tx1"/>
                </a:solidFill>
                <a:latin typeface="Calibri" panose="020F0502020204030204" pitchFamily="34" charset="0"/>
                <a:ea typeface="ＭＳ Ｐゴシック" panose="020B0600070205080204" pitchFamily="50" charset="-128"/>
              </a:defRPr>
            </a:lvl1pPr>
            <a:lvl2pPr marL="726755" indent="-275504">
              <a:defRPr kumimoji="1">
                <a:solidFill>
                  <a:schemeClr val="tx1"/>
                </a:solidFill>
                <a:latin typeface="Calibri" panose="020F0502020204030204" pitchFamily="34" charset="0"/>
                <a:ea typeface="ＭＳ Ｐゴシック" panose="020B0600070205080204" pitchFamily="50" charset="-128"/>
              </a:defRPr>
            </a:lvl2pPr>
            <a:lvl3pPr marL="1121004" indent="-220085">
              <a:defRPr kumimoji="1">
                <a:solidFill>
                  <a:schemeClr val="tx1"/>
                </a:solidFill>
                <a:latin typeface="Calibri" panose="020F0502020204030204" pitchFamily="34" charset="0"/>
                <a:ea typeface="ＭＳ Ｐゴシック" panose="020B0600070205080204" pitchFamily="50" charset="-128"/>
              </a:defRPr>
            </a:lvl3pPr>
            <a:lvl4pPr marL="1572256" indent="-220085">
              <a:defRPr kumimoji="1">
                <a:solidFill>
                  <a:schemeClr val="tx1"/>
                </a:solidFill>
                <a:latin typeface="Calibri" panose="020F0502020204030204" pitchFamily="34" charset="0"/>
                <a:ea typeface="ＭＳ Ｐゴシック" panose="020B0600070205080204" pitchFamily="50" charset="-128"/>
              </a:defRPr>
            </a:lvl4pPr>
            <a:lvl5pPr marL="2021926" indent="-220085">
              <a:defRPr kumimoji="1">
                <a:solidFill>
                  <a:schemeClr val="tx1"/>
                </a:solidFill>
                <a:latin typeface="Calibri" panose="020F0502020204030204" pitchFamily="34" charset="0"/>
                <a:ea typeface="ＭＳ Ｐゴシック" panose="020B0600070205080204" pitchFamily="50" charset="-128"/>
              </a:defRPr>
            </a:lvl5pPr>
            <a:lvl6pPr marL="2477928" indent="-220085"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33931" indent="-220085"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389934" indent="-220085"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45939" indent="-220085"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endParaRPr lang="ja-JP" altLang="en-US" dirty="0" smtClean="0"/>
          </a:p>
        </p:txBody>
      </p:sp>
      <p:sp>
        <p:nvSpPr>
          <p:cNvPr id="83973" name="スライド番号プレースホルダー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Calibri" panose="020F0502020204030204" pitchFamily="34" charset="0"/>
                <a:ea typeface="ＭＳ Ｐゴシック" panose="020B0600070205080204" pitchFamily="50" charset="-128"/>
              </a:defRPr>
            </a:lvl1pPr>
            <a:lvl2pPr marL="726755" indent="-275504">
              <a:defRPr kumimoji="1">
                <a:solidFill>
                  <a:schemeClr val="tx1"/>
                </a:solidFill>
                <a:latin typeface="Calibri" panose="020F0502020204030204" pitchFamily="34" charset="0"/>
                <a:ea typeface="ＭＳ Ｐゴシック" panose="020B0600070205080204" pitchFamily="50" charset="-128"/>
              </a:defRPr>
            </a:lvl2pPr>
            <a:lvl3pPr marL="1121004" indent="-220085">
              <a:defRPr kumimoji="1">
                <a:solidFill>
                  <a:schemeClr val="tx1"/>
                </a:solidFill>
                <a:latin typeface="Calibri" panose="020F0502020204030204" pitchFamily="34" charset="0"/>
                <a:ea typeface="ＭＳ Ｐゴシック" panose="020B0600070205080204" pitchFamily="50" charset="-128"/>
              </a:defRPr>
            </a:lvl3pPr>
            <a:lvl4pPr marL="1572256" indent="-220085">
              <a:defRPr kumimoji="1">
                <a:solidFill>
                  <a:schemeClr val="tx1"/>
                </a:solidFill>
                <a:latin typeface="Calibri" panose="020F0502020204030204" pitchFamily="34" charset="0"/>
                <a:ea typeface="ＭＳ Ｐゴシック" panose="020B0600070205080204" pitchFamily="50" charset="-128"/>
              </a:defRPr>
            </a:lvl4pPr>
            <a:lvl5pPr marL="2021926" indent="-220085">
              <a:defRPr kumimoji="1">
                <a:solidFill>
                  <a:schemeClr val="tx1"/>
                </a:solidFill>
                <a:latin typeface="Calibri" panose="020F0502020204030204" pitchFamily="34" charset="0"/>
                <a:ea typeface="ＭＳ Ｐゴシック" panose="020B0600070205080204" pitchFamily="50" charset="-128"/>
              </a:defRPr>
            </a:lvl5pPr>
            <a:lvl6pPr marL="2477928" indent="-220085"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33931" indent="-220085"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389934" indent="-220085"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45939" indent="-220085"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fld id="{B3BF611F-18D6-455A-BA3D-012CA8622AD5}" type="slidenum">
              <a:rPr lang="ja-JP" altLang="en-US" smtClean="0"/>
              <a:pPr/>
              <a:t>5</a:t>
            </a:fld>
            <a:endParaRPr lang="ja-JP" altLang="en-US" dirty="0" smtClean="0"/>
          </a:p>
        </p:txBody>
      </p:sp>
    </p:spTree>
    <p:extLst>
      <p:ext uri="{BB962C8B-B14F-4D97-AF65-F5344CB8AC3E}">
        <p14:creationId xmlns:p14="http://schemas.microsoft.com/office/powerpoint/2010/main" val="38363376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ノート プレースホルダー 2"/>
          <p:cNvSpPr>
            <a:spLocks noGrp="1"/>
          </p:cNvSpPr>
          <p:nvPr>
            <p:ph type="body" idx="1"/>
          </p:nvPr>
        </p:nvSpPr>
        <p:spPr/>
        <p:txBody>
          <a:bodyPr/>
          <a:lstStyle/>
          <a:p>
            <a:pPr defTabSz="914567">
              <a:defRPr/>
            </a:pPr>
            <a:r>
              <a:rPr kumimoji="1" lang="en-US" altLang="ja-JP" dirty="0" smtClean="0">
                <a:latin typeface="ＭＳ ゴシック" pitchFamily="49" charset="-128"/>
                <a:ea typeface="ＭＳ ゴシック" pitchFamily="49" charset="-128"/>
              </a:rPr>
              <a:t>【</a:t>
            </a:r>
            <a:r>
              <a:rPr kumimoji="1" lang="ja-JP" altLang="en-US" dirty="0" smtClean="0">
                <a:latin typeface="ＭＳ ゴシック" pitchFamily="49" charset="-128"/>
                <a:ea typeface="ＭＳ ゴシック" pitchFamily="49" charset="-128"/>
              </a:rPr>
              <a:t>運営者が説明</a:t>
            </a:r>
            <a:r>
              <a:rPr kumimoji="1" lang="en-US" altLang="ja-JP" dirty="0" smtClean="0">
                <a:latin typeface="ＭＳ ゴシック" pitchFamily="49" charset="-128"/>
                <a:ea typeface="ＭＳ ゴシック" pitchFamily="49" charset="-128"/>
              </a:rPr>
              <a:t>】</a:t>
            </a:r>
          </a:p>
          <a:p>
            <a:pPr algn="just" eaLnBrk="1" hangingPunct="1">
              <a:spcBef>
                <a:spcPct val="0"/>
              </a:spcBef>
              <a:defRPr/>
            </a:pPr>
            <a:endParaRPr kumimoji="0" lang="en-US" altLang="ja-JP" dirty="0" smtClean="0">
              <a:latin typeface="+mn-ea"/>
            </a:endParaRPr>
          </a:p>
          <a:p>
            <a:pPr algn="just" eaLnBrk="1" hangingPunct="1">
              <a:spcBef>
                <a:spcPct val="0"/>
              </a:spcBef>
              <a:defRPr/>
            </a:pPr>
            <a:r>
              <a:rPr kumimoji="0" lang="ja-JP" altLang="en-US" dirty="0" smtClean="0">
                <a:latin typeface="+mn-ea"/>
              </a:rPr>
              <a:t>○　発問づくりのポイントとして、</a:t>
            </a:r>
            <a:endParaRPr kumimoji="0" lang="en-US" altLang="ja-JP" dirty="0" smtClean="0">
              <a:latin typeface="+mn-ea"/>
            </a:endParaRPr>
          </a:p>
          <a:p>
            <a:pPr algn="just" eaLnBrk="1" hangingPunct="1">
              <a:spcBef>
                <a:spcPct val="0"/>
              </a:spcBef>
              <a:defRPr/>
            </a:pPr>
            <a:r>
              <a:rPr kumimoji="0" lang="ja-JP" altLang="en-US" dirty="0" smtClean="0">
                <a:latin typeface="+mn-ea"/>
              </a:rPr>
              <a:t>　「考える必然性や切実感のある発問」</a:t>
            </a:r>
            <a:endParaRPr kumimoji="0" lang="en-US" altLang="ja-JP" dirty="0" smtClean="0">
              <a:latin typeface="+mn-ea"/>
            </a:endParaRPr>
          </a:p>
          <a:p>
            <a:pPr algn="just" eaLnBrk="1" hangingPunct="1">
              <a:spcBef>
                <a:spcPct val="0"/>
              </a:spcBef>
              <a:defRPr/>
            </a:pPr>
            <a:r>
              <a:rPr kumimoji="0" lang="ja-JP" altLang="en-US" dirty="0" smtClean="0">
                <a:latin typeface="+mn-ea"/>
              </a:rPr>
              <a:t>　「自由な思考を促す発問」</a:t>
            </a:r>
            <a:endParaRPr kumimoji="0" lang="en-US" altLang="ja-JP" dirty="0" smtClean="0">
              <a:latin typeface="+mn-ea"/>
            </a:endParaRPr>
          </a:p>
          <a:p>
            <a:pPr algn="just" eaLnBrk="1" hangingPunct="1">
              <a:spcBef>
                <a:spcPct val="0"/>
              </a:spcBef>
              <a:defRPr/>
            </a:pPr>
            <a:r>
              <a:rPr kumimoji="0" lang="ja-JP" altLang="en-US" dirty="0" smtClean="0">
                <a:latin typeface="+mn-ea"/>
              </a:rPr>
              <a:t>　「物事を多面的・多角的に考える発問」</a:t>
            </a:r>
            <a:endParaRPr kumimoji="0" lang="en-US" altLang="ja-JP" dirty="0" smtClean="0">
              <a:latin typeface="+mn-ea"/>
            </a:endParaRPr>
          </a:p>
          <a:p>
            <a:pPr algn="just" eaLnBrk="1" hangingPunct="1">
              <a:spcBef>
                <a:spcPct val="0"/>
              </a:spcBef>
              <a:defRPr/>
            </a:pPr>
            <a:r>
              <a:rPr kumimoji="0" lang="ja-JP" altLang="en-US" dirty="0" smtClean="0">
                <a:latin typeface="+mn-ea"/>
              </a:rPr>
              <a:t>　などが考えられます。</a:t>
            </a:r>
          </a:p>
          <a:p>
            <a:pPr marL="456282" indent="-456282" eaLnBrk="1" hangingPunct="1">
              <a:spcBef>
                <a:spcPct val="0"/>
              </a:spcBef>
              <a:defRPr/>
            </a:pPr>
            <a:endParaRPr kumimoji="0" lang="en-US" altLang="ja-JP" dirty="0" smtClean="0">
              <a:latin typeface="Arial" panose="020B0604020202020204" pitchFamily="34" charset="0"/>
            </a:endParaRPr>
          </a:p>
        </p:txBody>
      </p:sp>
      <p:sp>
        <p:nvSpPr>
          <p:cNvPr id="102404" name="日付プレースホルダー 3"/>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kumimoji="1">
                <a:solidFill>
                  <a:schemeClr val="tx1"/>
                </a:solidFill>
                <a:latin typeface="Calibri" panose="020F0502020204030204" pitchFamily="34" charset="0"/>
                <a:ea typeface="ＭＳ Ｐゴシック" panose="020B0600070205080204" pitchFamily="50" charset="-128"/>
              </a:defRPr>
            </a:lvl1pPr>
            <a:lvl2pPr marL="740535" indent="-283842">
              <a:defRPr kumimoji="1">
                <a:solidFill>
                  <a:schemeClr val="tx1"/>
                </a:solidFill>
                <a:latin typeface="Calibri" panose="020F0502020204030204" pitchFamily="34" charset="0"/>
                <a:ea typeface="ＭＳ Ｐゴシック" panose="020B0600070205080204" pitchFamily="50" charset="-128"/>
              </a:defRPr>
            </a:lvl2pPr>
            <a:lvl3pPr marL="1140137" indent="-226763">
              <a:defRPr kumimoji="1">
                <a:solidFill>
                  <a:schemeClr val="tx1"/>
                </a:solidFill>
                <a:latin typeface="Calibri" panose="020F0502020204030204" pitchFamily="34" charset="0"/>
                <a:ea typeface="ＭＳ Ｐゴシック" panose="020B0600070205080204" pitchFamily="50" charset="-128"/>
              </a:defRPr>
            </a:lvl3pPr>
            <a:lvl4pPr marL="1596828" indent="-226763">
              <a:defRPr kumimoji="1">
                <a:solidFill>
                  <a:schemeClr val="tx1"/>
                </a:solidFill>
                <a:latin typeface="Calibri" panose="020F0502020204030204" pitchFamily="34" charset="0"/>
                <a:ea typeface="ＭＳ Ｐゴシック" panose="020B0600070205080204" pitchFamily="50" charset="-128"/>
              </a:defRPr>
            </a:lvl4pPr>
            <a:lvl5pPr marL="2051926" indent="-226763">
              <a:defRPr kumimoji="1">
                <a:solidFill>
                  <a:schemeClr val="tx1"/>
                </a:solidFill>
                <a:latin typeface="Calibri" panose="020F0502020204030204" pitchFamily="34" charset="0"/>
                <a:ea typeface="ＭＳ Ｐゴシック" panose="020B0600070205080204" pitchFamily="50" charset="-128"/>
              </a:defRPr>
            </a:lvl5pPr>
            <a:lvl6pPr marL="2508617" indent="-226763"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65308" indent="-226763"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1993" indent="-226763"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78682" indent="-226763"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endParaRPr lang="ja-JP" altLang="en-US" smtClean="0"/>
          </a:p>
        </p:txBody>
      </p:sp>
      <p:sp>
        <p:nvSpPr>
          <p:cNvPr id="102405" name="スライド番号プレースホルダー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Calibri" panose="020F0502020204030204" pitchFamily="34" charset="0"/>
                <a:ea typeface="ＭＳ Ｐゴシック" panose="020B0600070205080204" pitchFamily="50" charset="-128"/>
              </a:defRPr>
            </a:lvl1pPr>
            <a:lvl2pPr marL="740535" indent="-283842">
              <a:defRPr kumimoji="1">
                <a:solidFill>
                  <a:schemeClr val="tx1"/>
                </a:solidFill>
                <a:latin typeface="Calibri" panose="020F0502020204030204" pitchFamily="34" charset="0"/>
                <a:ea typeface="ＭＳ Ｐゴシック" panose="020B0600070205080204" pitchFamily="50" charset="-128"/>
              </a:defRPr>
            </a:lvl2pPr>
            <a:lvl3pPr marL="1140137" indent="-226763">
              <a:defRPr kumimoji="1">
                <a:solidFill>
                  <a:schemeClr val="tx1"/>
                </a:solidFill>
                <a:latin typeface="Calibri" panose="020F0502020204030204" pitchFamily="34" charset="0"/>
                <a:ea typeface="ＭＳ Ｐゴシック" panose="020B0600070205080204" pitchFamily="50" charset="-128"/>
              </a:defRPr>
            </a:lvl3pPr>
            <a:lvl4pPr marL="1596828" indent="-226763">
              <a:defRPr kumimoji="1">
                <a:solidFill>
                  <a:schemeClr val="tx1"/>
                </a:solidFill>
                <a:latin typeface="Calibri" panose="020F0502020204030204" pitchFamily="34" charset="0"/>
                <a:ea typeface="ＭＳ Ｐゴシック" panose="020B0600070205080204" pitchFamily="50" charset="-128"/>
              </a:defRPr>
            </a:lvl4pPr>
            <a:lvl5pPr marL="2051926" indent="-226763">
              <a:defRPr kumimoji="1">
                <a:solidFill>
                  <a:schemeClr val="tx1"/>
                </a:solidFill>
                <a:latin typeface="Calibri" panose="020F0502020204030204" pitchFamily="34" charset="0"/>
                <a:ea typeface="ＭＳ Ｐゴシック" panose="020B0600070205080204" pitchFamily="50" charset="-128"/>
              </a:defRPr>
            </a:lvl5pPr>
            <a:lvl6pPr marL="2508617" indent="-226763"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65308" indent="-226763"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1993" indent="-226763"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78682" indent="-226763"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fld id="{34A03F0D-EDA8-4D2C-BA8F-B79E75F87752}" type="slidenum">
              <a:rPr lang="ja-JP" altLang="en-US" smtClean="0"/>
              <a:pPr/>
              <a:t>6</a:t>
            </a:fld>
            <a:endParaRPr lang="ja-JP" altLang="en-US" smtClean="0"/>
          </a:p>
        </p:txBody>
      </p:sp>
    </p:spTree>
    <p:extLst>
      <p:ext uri="{BB962C8B-B14F-4D97-AF65-F5344CB8AC3E}">
        <p14:creationId xmlns:p14="http://schemas.microsoft.com/office/powerpoint/2010/main" val="12241253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4567">
              <a:defRPr/>
            </a:pPr>
            <a:r>
              <a:rPr kumimoji="1" lang="en-US" altLang="ja-JP" dirty="0" smtClean="0">
                <a:latin typeface="ＭＳ ゴシック" pitchFamily="49" charset="-128"/>
                <a:ea typeface="ＭＳ ゴシック" pitchFamily="49" charset="-128"/>
              </a:rPr>
              <a:t>【</a:t>
            </a:r>
            <a:r>
              <a:rPr kumimoji="1" lang="ja-JP" altLang="en-US" dirty="0" smtClean="0">
                <a:latin typeface="ＭＳ ゴシック" pitchFamily="49" charset="-128"/>
                <a:ea typeface="ＭＳ ゴシック" pitchFamily="49" charset="-128"/>
              </a:rPr>
              <a:t>運営者が説明</a:t>
            </a:r>
            <a:r>
              <a:rPr kumimoji="1" lang="en-US" altLang="ja-JP" dirty="0" smtClean="0">
                <a:latin typeface="ＭＳ ゴシック" pitchFamily="49" charset="-128"/>
                <a:ea typeface="ＭＳ ゴシック" pitchFamily="49" charset="-128"/>
              </a:rPr>
              <a:t>】</a:t>
            </a:r>
          </a:p>
          <a:p>
            <a:pPr defTabSz="914567">
              <a:defRPr/>
            </a:pPr>
            <a:endParaRPr kumimoji="1" lang="en-US" altLang="ja-JP" dirty="0" smtClean="0">
              <a:latin typeface="ＭＳ ゴシック" pitchFamily="49" charset="-128"/>
              <a:ea typeface="ＭＳ ゴシック" pitchFamily="49" charset="-128"/>
            </a:endParaRPr>
          </a:p>
          <a:p>
            <a:r>
              <a:rPr kumimoji="1" lang="ja-JP" altLang="en-US" dirty="0" smtClean="0"/>
              <a:t>○　それでは、児童生徒が「考え、議論する」ための主発問づくりの演習を</a:t>
            </a:r>
            <a:endParaRPr kumimoji="1" lang="en-US" altLang="ja-JP" dirty="0" smtClean="0"/>
          </a:p>
          <a:p>
            <a:r>
              <a:rPr lang="ja-JP" altLang="en-US" dirty="0"/>
              <a:t>　</a:t>
            </a:r>
            <a:r>
              <a:rPr kumimoji="1" lang="ja-JP" altLang="en-US" dirty="0" smtClean="0"/>
              <a:t>行います。</a:t>
            </a:r>
            <a:endParaRPr kumimoji="1" lang="en-US" altLang="ja-JP" dirty="0" smtClean="0"/>
          </a:p>
          <a:p>
            <a:r>
              <a:rPr lang="ja-JP" altLang="en-US" dirty="0"/>
              <a:t>○</a:t>
            </a:r>
            <a:r>
              <a:rPr kumimoji="1" lang="ja-JP" altLang="en-US" dirty="0" smtClean="0"/>
              <a:t>　演習の流れは、スライドのとおりです。</a:t>
            </a:r>
            <a:endParaRPr kumimoji="1" lang="en-US" altLang="ja-JP" dirty="0" smtClean="0"/>
          </a:p>
          <a:p>
            <a:r>
              <a:rPr kumimoji="1" lang="ja-JP" altLang="en-US" dirty="0" smtClean="0"/>
              <a:t>○　スライドに示した読み物教材を活用し、ワークシートに記入し、交流し</a:t>
            </a:r>
            <a:endParaRPr kumimoji="1" lang="en-US" altLang="ja-JP" dirty="0" smtClean="0"/>
          </a:p>
          <a:p>
            <a:r>
              <a:rPr lang="ja-JP" altLang="en-US" dirty="0"/>
              <a:t>　</a:t>
            </a:r>
            <a:r>
              <a:rPr kumimoji="1" lang="ja-JP" altLang="en-US" dirty="0" err="1" smtClean="0"/>
              <a:t>て</a:t>
            </a:r>
            <a:r>
              <a:rPr kumimoji="1" lang="ja-JP" altLang="en-US" dirty="0" smtClean="0"/>
              <a:t>いきます。</a:t>
            </a:r>
            <a:endParaRPr kumimoji="1" lang="en-US" altLang="ja-JP" dirty="0" smtClean="0"/>
          </a:p>
          <a:p>
            <a:endParaRPr kumimoji="1" lang="en-US" altLang="ja-JP" dirty="0" smtClean="0"/>
          </a:p>
          <a:p>
            <a:r>
              <a:rPr kumimoji="1" lang="en-US" altLang="ja-JP" dirty="0" smtClean="0"/>
              <a:t>【</a:t>
            </a:r>
            <a:r>
              <a:rPr kumimoji="1" lang="ja-JP" altLang="en-US" dirty="0" smtClean="0"/>
              <a:t>演習は運営者が進行する。</a:t>
            </a:r>
            <a:r>
              <a:rPr kumimoji="1" lang="en-US" altLang="ja-JP" dirty="0" smtClean="0"/>
              <a:t>】</a:t>
            </a:r>
          </a:p>
          <a:p>
            <a:r>
              <a:rPr kumimoji="1" lang="ja-JP" altLang="en-US" dirty="0" smtClean="0"/>
              <a:t>１　個人で主発問とその考えた理由をワークシートに記入してください。</a:t>
            </a:r>
            <a:endParaRPr kumimoji="1" lang="en-US" altLang="ja-JP" dirty="0" smtClean="0"/>
          </a:p>
          <a:p>
            <a:r>
              <a:rPr lang="ja-JP" altLang="en-US" dirty="0"/>
              <a:t>　</a:t>
            </a:r>
            <a:r>
              <a:rPr kumimoji="1" lang="ja-JP" altLang="en-US" dirty="0" smtClean="0"/>
              <a:t>（</a:t>
            </a:r>
            <a:r>
              <a:rPr kumimoji="1" lang="en-US" altLang="ja-JP" dirty="0" smtClean="0"/>
              <a:t>10</a:t>
            </a:r>
            <a:r>
              <a:rPr kumimoji="1" lang="ja-JP" altLang="en-US" dirty="0" smtClean="0"/>
              <a:t>分）</a:t>
            </a:r>
            <a:endParaRPr kumimoji="1" lang="en-US" altLang="ja-JP" dirty="0" smtClean="0"/>
          </a:p>
          <a:p>
            <a:r>
              <a:rPr kumimoji="1" lang="ja-JP" altLang="en-US" dirty="0" smtClean="0"/>
              <a:t>２　ワークシートを基にグループ交流を行います。（</a:t>
            </a:r>
            <a:r>
              <a:rPr kumimoji="1" lang="en-US" altLang="ja-JP" dirty="0" smtClean="0"/>
              <a:t>15</a:t>
            </a:r>
            <a:r>
              <a:rPr kumimoji="1" lang="ja-JP" altLang="en-US" dirty="0" smtClean="0"/>
              <a:t>分）</a:t>
            </a:r>
            <a:endParaRPr kumimoji="1" lang="en-US" altLang="ja-JP" dirty="0" smtClean="0"/>
          </a:p>
          <a:p>
            <a:r>
              <a:rPr kumimoji="1" lang="ja-JP" altLang="en-US" dirty="0" smtClean="0"/>
              <a:t>３　質疑応答または交流の続き（５分）</a:t>
            </a:r>
            <a:endParaRPr kumimoji="1" lang="en-US" altLang="ja-JP" dirty="0" smtClean="0"/>
          </a:p>
          <a:p>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a:xfrm>
            <a:off x="3820800" y="9381875"/>
            <a:ext cx="2922982" cy="495587"/>
          </a:xfrm>
          <a:prstGeom prst="rect">
            <a:avLst/>
          </a:prstGeom>
        </p:spPr>
        <p:txBody>
          <a:bodyPr/>
          <a:lstStyle/>
          <a:p>
            <a:fld id="{40DAF6BF-A7D6-4FAC-B61F-8FBEF0001038}" type="slidenum">
              <a:rPr kumimoji="1" lang="ja-JP" altLang="en-US" smtClean="0"/>
              <a:t>7</a:t>
            </a:fld>
            <a:endParaRPr kumimoji="1" lang="ja-JP" altLang="en-US"/>
          </a:p>
        </p:txBody>
      </p:sp>
    </p:spTree>
    <p:extLst>
      <p:ext uri="{BB962C8B-B14F-4D97-AF65-F5344CB8AC3E}">
        <p14:creationId xmlns:p14="http://schemas.microsoft.com/office/powerpoint/2010/main" val="10675959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338" name="Rectangle 1"/>
          <p:cNvSpPr>
            <a:spLocks noGrp="1" noRot="1" noChangeAspect="1" noChangeArrowheads="1" noTextEdit="1"/>
          </p:cNvSpPr>
          <p:nvPr>
            <p:ph type="sldImg"/>
          </p:nvPr>
        </p:nvSpPr>
        <p:spPr bwMode="auto">
          <a:xfrm>
            <a:off x="644525" y="808038"/>
            <a:ext cx="5316538" cy="3987800"/>
          </a:xfrm>
          <a:solidFill>
            <a:srgbClr val="FFFFFF"/>
          </a:solidFill>
          <a:ln>
            <a:solidFill>
              <a:srgbClr val="000000"/>
            </a:solidFill>
            <a:miter lim="800000"/>
            <a:headEnd/>
            <a:tailEnd/>
          </a:ln>
        </p:spPr>
      </p:sp>
      <p:sp>
        <p:nvSpPr>
          <p:cNvPr id="11267" name="Rectangle 2"/>
          <p:cNvSpPr>
            <a:spLocks noGrp="1" noChangeArrowheads="1"/>
          </p:cNvSpPr>
          <p:nvPr>
            <p:ph type="body" idx="1"/>
          </p:nvPr>
        </p:nvSpPr>
        <p:spPr>
          <a:xfrm>
            <a:off x="659319" y="5052090"/>
            <a:ext cx="5285590" cy="4787269"/>
          </a:xfrm>
        </p:spPr>
        <p:txBody>
          <a:bodyPr>
            <a:normAutofit/>
          </a:bodyPr>
          <a:lstStyle/>
          <a:p>
            <a:pPr defTabSz="914567">
              <a:defRPr/>
            </a:pPr>
            <a:r>
              <a:rPr kumimoji="1" lang="en-US" altLang="ja-JP" dirty="0" smtClean="0">
                <a:latin typeface="ＭＳ ゴシック" pitchFamily="49" charset="-128"/>
                <a:ea typeface="ＭＳ ゴシック" pitchFamily="49" charset="-128"/>
              </a:rPr>
              <a:t>【</a:t>
            </a:r>
            <a:r>
              <a:rPr kumimoji="1" lang="ja-JP" altLang="en-US" dirty="0" smtClean="0">
                <a:latin typeface="ＭＳ ゴシック" pitchFamily="49" charset="-128"/>
                <a:ea typeface="ＭＳ ゴシック" pitchFamily="49" charset="-128"/>
              </a:rPr>
              <a:t>運営者が説明</a:t>
            </a:r>
            <a:r>
              <a:rPr kumimoji="1" lang="en-US" altLang="ja-JP" dirty="0" smtClean="0">
                <a:latin typeface="ＭＳ ゴシック" pitchFamily="49" charset="-128"/>
                <a:ea typeface="ＭＳ ゴシック" pitchFamily="49" charset="-128"/>
              </a:rPr>
              <a:t>】</a:t>
            </a:r>
          </a:p>
          <a:p>
            <a:pPr defTabSz="914567">
              <a:defRPr/>
            </a:pPr>
            <a:endParaRPr kumimoji="1" lang="en-US" altLang="ja-JP" dirty="0" smtClean="0">
              <a:latin typeface="ＭＳ ゴシック" pitchFamily="49" charset="-128"/>
              <a:ea typeface="ＭＳ ゴシック" pitchFamily="49" charset="-128"/>
            </a:endParaRPr>
          </a:p>
          <a:p>
            <a:pPr>
              <a:defRPr/>
            </a:pPr>
            <a:r>
              <a:rPr lang="ja-JP" altLang="en-US" dirty="0" smtClean="0">
                <a:cs typeface="Meiryo UI" panose="020B0604030504040204" pitchFamily="50" charset="-128"/>
              </a:rPr>
              <a:t>○　最後にまとめを行います。</a:t>
            </a:r>
            <a:endParaRPr lang="ja-JP" altLang="ja-JP" dirty="0" smtClean="0">
              <a:cs typeface="Meiryo UI" panose="020B0604030504040204" pitchFamily="50" charset="-128"/>
            </a:endParaRPr>
          </a:p>
        </p:txBody>
      </p:sp>
      <p:sp>
        <p:nvSpPr>
          <p:cNvPr id="14340" name="日付プレースホルダー 6"/>
          <p:cNvSpPr>
            <a:spLocks noGrp="1"/>
          </p:cNvSpPr>
          <p:nvPr>
            <p:ph type="dt" sz="quarter" idx="1"/>
          </p:nvPr>
        </p:nvSpPr>
        <p:spPr bwMode="auto">
          <a:xfrm>
            <a:off x="3738754" y="1"/>
            <a:ext cx="2862302" cy="532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127" tIns="45567" rIns="91127" bIns="45567" numCol="1" anchor="t" anchorCtr="0" compatLnSpc="1">
            <a:prstTxWarp prst="textNoShape">
              <a:avLst/>
            </a:prstTxWarp>
          </a:bodyPr>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36257" indent="-280252">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35257" indent="-223248">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591258" indent="-223248">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45679" indent="-223248">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01678" indent="-223248"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57680" indent="-223248"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13679" indent="-223248"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869686" indent="-223248"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a:spcBef>
                <a:spcPct val="0"/>
              </a:spcBef>
              <a:buClr>
                <a:srgbClr val="000000"/>
              </a:buClr>
              <a:buFont typeface="Times New Roman" panose="02020603050405020304" pitchFamily="18" charset="0"/>
              <a:buNone/>
            </a:pPr>
            <a:endParaRPr lang="en-US" altLang="ja-JP" dirty="0" smtClean="0">
              <a:latin typeface="Arial" panose="020B0604020202020204" pitchFamily="34" charset="0"/>
              <a:ea typeface="HG創英ﾌﾟﾚｾﾞﾝｽEB" panose="02020809000000000000" pitchFamily="17" charset="-128"/>
            </a:endParaRPr>
          </a:p>
        </p:txBody>
      </p:sp>
      <p:sp>
        <p:nvSpPr>
          <p:cNvPr id="14341" name="スライド番号プレースホルダー 1"/>
          <p:cNvSpPr>
            <a:spLocks noGrp="1"/>
          </p:cNvSpPr>
          <p:nvPr>
            <p:ph type="sldNum" sz="quarter" idx="5"/>
          </p:nvPr>
        </p:nvSpPr>
        <p:spPr bwMode="auto">
          <a:xfrm>
            <a:off x="3738754" y="10104173"/>
            <a:ext cx="2862302" cy="5312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127" tIns="45567" rIns="91127" bIns="45567"/>
          <a:lstStyle>
            <a:lvl1pPr>
              <a:spcBef>
                <a:spcPct val="30000"/>
              </a:spcBef>
              <a:defRPr kumimoji="1" sz="1200">
                <a:solidFill>
                  <a:schemeClr val="tx1"/>
                </a:solidFill>
                <a:latin typeface="Calibri" panose="020F0502020204030204" pitchFamily="34" charset="0"/>
                <a:ea typeface="ＭＳ Ｐゴシック" panose="020B0600070205080204" pitchFamily="50" charset="-128"/>
              </a:defRPr>
            </a:lvl1pPr>
            <a:lvl2pPr marL="736257" indent="-280252">
              <a:spcBef>
                <a:spcPct val="30000"/>
              </a:spcBef>
              <a:defRPr kumimoji="1" sz="1200">
                <a:solidFill>
                  <a:schemeClr val="tx1"/>
                </a:solidFill>
                <a:latin typeface="Calibri" panose="020F0502020204030204" pitchFamily="34" charset="0"/>
                <a:ea typeface="ＭＳ Ｐゴシック" panose="020B0600070205080204" pitchFamily="50" charset="-128"/>
              </a:defRPr>
            </a:lvl2pPr>
            <a:lvl3pPr marL="1135257" indent="-223248">
              <a:spcBef>
                <a:spcPct val="30000"/>
              </a:spcBef>
              <a:defRPr kumimoji="1" sz="1200">
                <a:solidFill>
                  <a:schemeClr val="tx1"/>
                </a:solidFill>
                <a:latin typeface="Calibri" panose="020F0502020204030204" pitchFamily="34" charset="0"/>
                <a:ea typeface="ＭＳ Ｐゴシック" panose="020B0600070205080204" pitchFamily="50" charset="-128"/>
              </a:defRPr>
            </a:lvl3pPr>
            <a:lvl4pPr marL="1591258" indent="-223248">
              <a:spcBef>
                <a:spcPct val="30000"/>
              </a:spcBef>
              <a:defRPr kumimoji="1" sz="1200">
                <a:solidFill>
                  <a:schemeClr val="tx1"/>
                </a:solidFill>
                <a:latin typeface="Calibri" panose="020F0502020204030204" pitchFamily="34" charset="0"/>
                <a:ea typeface="ＭＳ Ｐゴシック" panose="020B0600070205080204" pitchFamily="50" charset="-128"/>
              </a:defRPr>
            </a:lvl4pPr>
            <a:lvl5pPr marL="2045679" indent="-223248">
              <a:spcBef>
                <a:spcPct val="30000"/>
              </a:spcBef>
              <a:defRPr kumimoji="1" sz="1200">
                <a:solidFill>
                  <a:schemeClr val="tx1"/>
                </a:solidFill>
                <a:latin typeface="Calibri" panose="020F0502020204030204" pitchFamily="34" charset="0"/>
                <a:ea typeface="ＭＳ Ｐゴシック" panose="020B0600070205080204" pitchFamily="50" charset="-128"/>
              </a:defRPr>
            </a:lvl5pPr>
            <a:lvl6pPr marL="2501678" indent="-223248"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6pPr>
            <a:lvl7pPr marL="2957680" indent="-223248"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7pPr>
            <a:lvl8pPr marL="3413679" indent="-223248"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8pPr>
            <a:lvl9pPr marL="3869686" indent="-223248"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50" charset="-128"/>
              </a:defRPr>
            </a:lvl9pPr>
          </a:lstStyle>
          <a:p>
            <a:pPr>
              <a:spcBef>
                <a:spcPct val="0"/>
              </a:spcBef>
              <a:buClr>
                <a:srgbClr val="000000"/>
              </a:buClr>
              <a:buFont typeface="Times New Roman" panose="02020603050405020304" pitchFamily="18" charset="0"/>
              <a:buNone/>
            </a:pPr>
            <a:fld id="{D26B7A0A-A0FE-4529-9895-7C2826EB37FC}" type="slidenum">
              <a:rPr lang="en-US" altLang="ja-JP" smtClean="0">
                <a:latin typeface="Arial" panose="020B0604020202020204" pitchFamily="34" charset="0"/>
                <a:ea typeface="HG創英ﾌﾟﾚｾﾞﾝｽEB" panose="02020809000000000000" pitchFamily="17" charset="-128"/>
              </a:rPr>
              <a:pPr>
                <a:spcBef>
                  <a:spcPct val="0"/>
                </a:spcBef>
                <a:buClr>
                  <a:srgbClr val="000000"/>
                </a:buClr>
                <a:buFont typeface="Times New Roman" panose="02020603050405020304" pitchFamily="18" charset="0"/>
                <a:buNone/>
              </a:pPr>
              <a:t>8</a:t>
            </a:fld>
            <a:endParaRPr lang="en-US" altLang="ja-JP" dirty="0" smtClean="0">
              <a:latin typeface="Arial" panose="020B0604020202020204" pitchFamily="34" charset="0"/>
              <a:ea typeface="HG創英ﾌﾟﾚｾﾞﾝｽEB" panose="02020809000000000000" pitchFamily="17" charset="-128"/>
            </a:endParaRPr>
          </a:p>
        </p:txBody>
      </p:sp>
    </p:spTree>
    <p:extLst>
      <p:ext uri="{BB962C8B-B14F-4D97-AF65-F5344CB8AC3E}">
        <p14:creationId xmlns:p14="http://schemas.microsoft.com/office/powerpoint/2010/main" val="146177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4567">
              <a:defRPr/>
            </a:pPr>
            <a:r>
              <a:rPr kumimoji="1" lang="en-US" altLang="ja-JP" dirty="0" smtClean="0">
                <a:latin typeface="ＭＳ ゴシック" pitchFamily="49" charset="-128"/>
                <a:ea typeface="ＭＳ ゴシック" pitchFamily="49" charset="-128"/>
              </a:rPr>
              <a:t>【</a:t>
            </a:r>
            <a:r>
              <a:rPr kumimoji="1" lang="ja-JP" altLang="en-US" dirty="0" smtClean="0">
                <a:latin typeface="ＭＳ ゴシック" pitchFamily="49" charset="-128"/>
                <a:ea typeface="ＭＳ ゴシック" pitchFamily="49" charset="-128"/>
              </a:rPr>
              <a:t>運営者が説明</a:t>
            </a:r>
            <a:r>
              <a:rPr kumimoji="1" lang="en-US" altLang="ja-JP" dirty="0" smtClean="0">
                <a:latin typeface="ＭＳ ゴシック" pitchFamily="49" charset="-128"/>
                <a:ea typeface="ＭＳ ゴシック" pitchFamily="49" charset="-128"/>
              </a:rPr>
              <a:t>】</a:t>
            </a:r>
          </a:p>
          <a:p>
            <a:pPr defTabSz="914567">
              <a:defRPr/>
            </a:pPr>
            <a:endParaRPr kumimoji="1" lang="en-US" altLang="ja-JP" dirty="0" smtClean="0">
              <a:latin typeface="ＭＳ ゴシック" pitchFamily="49" charset="-128"/>
              <a:ea typeface="ＭＳ ゴシック" pitchFamily="49" charset="-128"/>
            </a:endParaRPr>
          </a:p>
          <a:p>
            <a:r>
              <a:rPr kumimoji="1" lang="ja-JP" altLang="en-US" dirty="0" smtClean="0"/>
              <a:t>・別紙を用いて、本研修</a:t>
            </a:r>
            <a:r>
              <a:rPr lang="ja-JP" altLang="en-US" dirty="0" smtClean="0"/>
              <a:t>の振り返りを行います</a:t>
            </a:r>
            <a:r>
              <a:rPr kumimoji="1" lang="ja-JP" altLang="en-US" dirty="0" smtClean="0"/>
              <a:t>。</a:t>
            </a:r>
          </a:p>
        </p:txBody>
      </p:sp>
      <p:sp>
        <p:nvSpPr>
          <p:cNvPr id="4" name="日付プレースホルダー 3"/>
          <p:cNvSpPr>
            <a:spLocks noGrp="1"/>
          </p:cNvSpPr>
          <p:nvPr>
            <p:ph type="dt" idx="10"/>
          </p:nvPr>
        </p:nvSpPr>
        <p:spPr/>
        <p:txBody>
          <a:bodyPr/>
          <a:lstStyle/>
          <a:p>
            <a:pPr>
              <a:defRPr/>
            </a:pPr>
            <a:endParaRPr lang="ja-JP" altLang="en-US"/>
          </a:p>
        </p:txBody>
      </p:sp>
      <p:sp>
        <p:nvSpPr>
          <p:cNvPr id="5" name="スライド番号プレースホルダー 4"/>
          <p:cNvSpPr>
            <a:spLocks noGrp="1"/>
          </p:cNvSpPr>
          <p:nvPr>
            <p:ph type="sldNum" sz="quarter" idx="11"/>
          </p:nvPr>
        </p:nvSpPr>
        <p:spPr/>
        <p:txBody>
          <a:bodyPr/>
          <a:lstStyle/>
          <a:p>
            <a:pPr>
              <a:defRPr/>
            </a:pPr>
            <a:fld id="{1E9B2384-282F-46F8-8082-3A1BBDD8EEA8}" type="slidenum">
              <a:rPr lang="ja-JP" altLang="en-US" smtClean="0"/>
              <a:pPr>
                <a:defRPr/>
              </a:pPr>
              <a:t>9</a:t>
            </a:fld>
            <a:endParaRPr lang="ja-JP" altLang="en-US"/>
          </a:p>
        </p:txBody>
      </p:sp>
    </p:spTree>
    <p:extLst>
      <p:ext uri="{BB962C8B-B14F-4D97-AF65-F5344CB8AC3E}">
        <p14:creationId xmlns:p14="http://schemas.microsoft.com/office/powerpoint/2010/main" val="20824140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6000"/>
            </a:lvl1pPr>
          </a:lstStyle>
          <a:p>
            <a:r>
              <a:rPr lang="ja-JP" altLang="en-US" smtClean="0"/>
              <a:t>マスター タイトルの書式設定</a:t>
            </a:r>
            <a:endParaRPr lang="ja-JP" altLang="en-US"/>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ja-JP" altLang="en-US"/>
          </a:p>
        </p:txBody>
      </p:sp>
    </p:spTree>
    <p:extLst>
      <p:ext uri="{BB962C8B-B14F-4D97-AF65-F5344CB8AC3E}">
        <p14:creationId xmlns:p14="http://schemas.microsoft.com/office/powerpoint/2010/main" val="2653460687"/>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3807404579"/>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1641504264"/>
      </p:ext>
    </p:extLst>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6000"/>
            </a:lvl1pPr>
          </a:lstStyle>
          <a:p>
            <a:r>
              <a:rPr lang="ja-JP" altLang="en-US" smtClean="0"/>
              <a:t>マスター タイトルの書式設定</a:t>
            </a:r>
            <a:endParaRPr lang="ja-JP" altLang="en-US"/>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ja-JP" altLang="en-US"/>
          </a:p>
        </p:txBody>
      </p:sp>
    </p:spTree>
    <p:extLst>
      <p:ext uri="{BB962C8B-B14F-4D97-AF65-F5344CB8AC3E}">
        <p14:creationId xmlns:p14="http://schemas.microsoft.com/office/powerpoint/2010/main" val="565037728"/>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1929062209"/>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nchor="b"/>
          <a:lstStyle>
            <a:lvl1pPr>
              <a:defRPr sz="6000"/>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smtClean="0"/>
              <a:t>マスター テキストの書式設定</a:t>
            </a:r>
          </a:p>
        </p:txBody>
      </p:sp>
    </p:spTree>
    <p:extLst>
      <p:ext uri="{BB962C8B-B14F-4D97-AF65-F5344CB8AC3E}">
        <p14:creationId xmlns:p14="http://schemas.microsoft.com/office/powerpoint/2010/main" val="3128330213"/>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457200" y="1052513"/>
            <a:ext cx="4038600" cy="507365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4648200" y="1052513"/>
            <a:ext cx="4038600" cy="507365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1454365100"/>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1768211326"/>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Tree>
    <p:extLst>
      <p:ext uri="{BB962C8B-B14F-4D97-AF65-F5344CB8AC3E}">
        <p14:creationId xmlns:p14="http://schemas.microsoft.com/office/powerpoint/2010/main" val="2058754225"/>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3707330402"/>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nchor="b"/>
          <a:lstStyle>
            <a:lvl1pPr>
              <a:defRPr sz="3200"/>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Tree>
    <p:extLst>
      <p:ext uri="{BB962C8B-B14F-4D97-AF65-F5344CB8AC3E}">
        <p14:creationId xmlns:p14="http://schemas.microsoft.com/office/powerpoint/2010/main" val="2386861107"/>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748143417"/>
      </p:ext>
    </p:extLst>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nchor="b"/>
          <a:lstStyle>
            <a:lvl1pPr>
              <a:defRPr sz="3200"/>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図を追加</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Tree>
    <p:extLst>
      <p:ext uri="{BB962C8B-B14F-4D97-AF65-F5344CB8AC3E}">
        <p14:creationId xmlns:p14="http://schemas.microsoft.com/office/powerpoint/2010/main" val="2049169985"/>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3512346889"/>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1135270237"/>
      </p:ext>
    </p:extLst>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bg bwMode="auto">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116013" y="4725988"/>
            <a:ext cx="7772400" cy="639762"/>
          </a:xfrm>
        </p:spPr>
        <p:txBody>
          <a:bodyPr>
            <a:spAutoFit/>
          </a:bodyPr>
          <a:lstStyle>
            <a:lvl1pPr algn="r">
              <a:defRPr sz="3600"/>
            </a:lvl1pPr>
          </a:lstStyle>
          <a:p>
            <a:pPr lvl="0"/>
            <a:r>
              <a:rPr lang="ja-JP" altLang="en-US" noProof="0" smtClean="0"/>
              <a:t>マスター タイトルの書式設定</a:t>
            </a:r>
            <a:endParaRPr lang="zh-CN" noProof="0" smtClean="0"/>
          </a:p>
        </p:txBody>
      </p:sp>
      <p:sp>
        <p:nvSpPr>
          <p:cNvPr id="2051" name="Rectangle 3"/>
          <p:cNvSpPr>
            <a:spLocks noGrp="1" noChangeArrowheads="1"/>
          </p:cNvSpPr>
          <p:nvPr>
            <p:ph type="subTitle" idx="1"/>
          </p:nvPr>
        </p:nvSpPr>
        <p:spPr>
          <a:xfrm>
            <a:off x="2484438" y="5445125"/>
            <a:ext cx="6400800" cy="396875"/>
          </a:xfrm>
        </p:spPr>
        <p:txBody>
          <a:bodyPr>
            <a:spAutoFit/>
          </a:bodyPr>
          <a:lstStyle>
            <a:lvl1pPr marL="0" indent="0" algn="r">
              <a:buFontTx/>
              <a:buNone/>
              <a:defRPr sz="2000"/>
            </a:lvl1pPr>
          </a:lstStyle>
          <a:p>
            <a:pPr lvl="0"/>
            <a:r>
              <a:rPr lang="ja-JP" altLang="en-US" noProof="0" smtClean="0"/>
              <a:t>マスター サブタイトルの書式設定</a:t>
            </a:r>
            <a:endParaRPr lang="zh-CN" noProof="0" smtClean="0"/>
          </a:p>
        </p:txBody>
      </p:sp>
    </p:spTree>
    <p:extLst>
      <p:ext uri="{BB962C8B-B14F-4D97-AF65-F5344CB8AC3E}">
        <p14:creationId xmlns:p14="http://schemas.microsoft.com/office/powerpoint/2010/main" val="1424199493"/>
      </p:ext>
    </p:extLst>
  </p:cSld>
  <p:clrMapOvr>
    <a:masterClrMapping/>
  </p:clrMapOvr>
  <p:transition>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3201785911"/>
      </p:ext>
    </p:extLst>
  </p:cSld>
  <p:clrMapOvr>
    <a:masterClrMapping/>
  </p:clrMapOvr>
  <p:transition>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nchor="b"/>
          <a:lstStyle>
            <a:lvl1pPr>
              <a:defRPr sz="6000"/>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smtClean="0"/>
              <a:t>マスター テキストの書式設定</a:t>
            </a:r>
          </a:p>
        </p:txBody>
      </p:sp>
    </p:spTree>
    <p:extLst>
      <p:ext uri="{BB962C8B-B14F-4D97-AF65-F5344CB8AC3E}">
        <p14:creationId xmlns:p14="http://schemas.microsoft.com/office/powerpoint/2010/main" val="995782979"/>
      </p:ext>
    </p:extLst>
  </p:cSld>
  <p:clrMapOvr>
    <a:masterClrMapping/>
  </p:clrMapOvr>
  <p:transition>
    <p:fad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457200" y="1052513"/>
            <a:ext cx="4038600" cy="507365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4648200" y="1052513"/>
            <a:ext cx="4038600" cy="507365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2931177536"/>
      </p:ext>
    </p:extLst>
  </p:cSld>
  <p:clrMapOvr>
    <a:masterClrMapping/>
  </p:clrMapOvr>
  <p:transition>
    <p:fad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4197922738"/>
      </p:ext>
    </p:extLst>
  </p:cSld>
  <p:clrMapOvr>
    <a:masterClrMapping/>
  </p:clrMapOvr>
  <p:transition>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Tree>
    <p:extLst>
      <p:ext uri="{BB962C8B-B14F-4D97-AF65-F5344CB8AC3E}">
        <p14:creationId xmlns:p14="http://schemas.microsoft.com/office/powerpoint/2010/main" val="1850509271"/>
      </p:ext>
    </p:extLst>
  </p:cSld>
  <p:clrMapOvr>
    <a:masterClrMapping/>
  </p:clrMapOvr>
  <p:transition>
    <p:fade/>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991278381"/>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nchor="b"/>
          <a:lstStyle>
            <a:lvl1pPr>
              <a:defRPr sz="6000"/>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smtClean="0"/>
              <a:t>マスター テキストの書式設定</a:t>
            </a:r>
          </a:p>
        </p:txBody>
      </p:sp>
    </p:spTree>
    <p:extLst>
      <p:ext uri="{BB962C8B-B14F-4D97-AF65-F5344CB8AC3E}">
        <p14:creationId xmlns:p14="http://schemas.microsoft.com/office/powerpoint/2010/main" val="2337801912"/>
      </p:ext>
    </p:extLst>
  </p:cSld>
  <p:clrMapOvr>
    <a:masterClrMapping/>
  </p:clrMapOvr>
  <p:transition>
    <p:fad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nchor="b"/>
          <a:lstStyle>
            <a:lvl1pPr>
              <a:defRPr sz="3200"/>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Tree>
    <p:extLst>
      <p:ext uri="{BB962C8B-B14F-4D97-AF65-F5344CB8AC3E}">
        <p14:creationId xmlns:p14="http://schemas.microsoft.com/office/powerpoint/2010/main" val="538684508"/>
      </p:ext>
    </p:extLst>
  </p:cSld>
  <p:clrMapOvr>
    <a:masterClrMapping/>
  </p:clrMapOvr>
  <p:transition>
    <p:fad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nchor="b"/>
          <a:lstStyle>
            <a:lvl1pPr>
              <a:defRPr sz="3200"/>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図を追加</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Tree>
    <p:extLst>
      <p:ext uri="{BB962C8B-B14F-4D97-AF65-F5344CB8AC3E}">
        <p14:creationId xmlns:p14="http://schemas.microsoft.com/office/powerpoint/2010/main" val="1399028210"/>
      </p:ext>
    </p:extLst>
  </p:cSld>
  <p:clrMapOvr>
    <a:masterClrMapping/>
  </p:clrMapOvr>
  <p:transition>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1330841486"/>
      </p:ext>
    </p:extLst>
  </p:cSld>
  <p:clrMapOvr>
    <a:masterClrMapping/>
  </p:clrMapOvr>
  <p:transition>
    <p:fade/>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932762889"/>
      </p:ext>
    </p:extLst>
  </p:cSld>
  <p:clrMapOvr>
    <a:masterClrMapping/>
  </p:clrMapOvr>
  <p:transition>
    <p:fade/>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bg bwMode="auto">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116013" y="4725988"/>
            <a:ext cx="7772400" cy="639762"/>
          </a:xfrm>
        </p:spPr>
        <p:txBody>
          <a:bodyPr>
            <a:spAutoFit/>
          </a:bodyPr>
          <a:lstStyle>
            <a:lvl1pPr algn="r">
              <a:defRPr sz="3600"/>
            </a:lvl1pPr>
          </a:lstStyle>
          <a:p>
            <a:pPr lvl="0"/>
            <a:r>
              <a:rPr lang="ja-JP" altLang="en-US" noProof="0" smtClean="0"/>
              <a:t>マスター タイトルの書式設定</a:t>
            </a:r>
            <a:endParaRPr lang="zh-CN" noProof="0" smtClean="0"/>
          </a:p>
        </p:txBody>
      </p:sp>
      <p:sp>
        <p:nvSpPr>
          <p:cNvPr id="2051" name="Rectangle 3"/>
          <p:cNvSpPr>
            <a:spLocks noGrp="1" noChangeArrowheads="1"/>
          </p:cNvSpPr>
          <p:nvPr>
            <p:ph type="subTitle" idx="1"/>
          </p:nvPr>
        </p:nvSpPr>
        <p:spPr>
          <a:xfrm>
            <a:off x="2484438" y="5445125"/>
            <a:ext cx="6400800" cy="396875"/>
          </a:xfrm>
        </p:spPr>
        <p:txBody>
          <a:bodyPr>
            <a:spAutoFit/>
          </a:bodyPr>
          <a:lstStyle>
            <a:lvl1pPr marL="0" indent="0" algn="r">
              <a:buFontTx/>
              <a:buNone/>
              <a:defRPr sz="2000"/>
            </a:lvl1pPr>
          </a:lstStyle>
          <a:p>
            <a:pPr lvl="0"/>
            <a:r>
              <a:rPr lang="ja-JP" altLang="en-US" noProof="0" smtClean="0"/>
              <a:t>マスター サブタイトルの書式設定</a:t>
            </a:r>
            <a:endParaRPr lang="zh-CN" noProof="0" smtClean="0"/>
          </a:p>
        </p:txBody>
      </p:sp>
    </p:spTree>
    <p:extLst>
      <p:ext uri="{BB962C8B-B14F-4D97-AF65-F5344CB8AC3E}">
        <p14:creationId xmlns:p14="http://schemas.microsoft.com/office/powerpoint/2010/main" val="3118703479"/>
      </p:ext>
    </p:extLst>
  </p:cSld>
  <p:clrMapOvr>
    <a:masterClrMapping/>
  </p:clrMapOvr>
  <p:transition>
    <p:fade/>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3503998831"/>
      </p:ext>
    </p:extLst>
  </p:cSld>
  <p:clrMapOvr>
    <a:masterClrMapping/>
  </p:clrMapOvr>
  <p:transition>
    <p:fade/>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nchor="b"/>
          <a:lstStyle>
            <a:lvl1pPr>
              <a:defRPr sz="6000"/>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smtClean="0"/>
              <a:t>マスター テキストの書式設定</a:t>
            </a:r>
          </a:p>
        </p:txBody>
      </p:sp>
    </p:spTree>
    <p:extLst>
      <p:ext uri="{BB962C8B-B14F-4D97-AF65-F5344CB8AC3E}">
        <p14:creationId xmlns:p14="http://schemas.microsoft.com/office/powerpoint/2010/main" val="3793591123"/>
      </p:ext>
    </p:extLst>
  </p:cSld>
  <p:clrMapOvr>
    <a:masterClrMapping/>
  </p:clrMapOvr>
  <p:transition>
    <p:fade/>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457200" y="1052513"/>
            <a:ext cx="4038600" cy="507365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4648200" y="1052513"/>
            <a:ext cx="4038600" cy="507365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3121438783"/>
      </p:ext>
    </p:extLst>
  </p:cSld>
  <p:clrMapOvr>
    <a:masterClrMapping/>
  </p:clrMapOvr>
  <p:transition>
    <p:fade/>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800841951"/>
      </p:ext>
    </p:extLst>
  </p:cSld>
  <p:clrMapOvr>
    <a:masterClrMapping/>
  </p:clrMapOvr>
  <p:transition>
    <p:fade/>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Tree>
    <p:extLst>
      <p:ext uri="{BB962C8B-B14F-4D97-AF65-F5344CB8AC3E}">
        <p14:creationId xmlns:p14="http://schemas.microsoft.com/office/powerpoint/2010/main" val="316007648"/>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457200" y="1052513"/>
            <a:ext cx="4038600" cy="507365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4648200" y="1052513"/>
            <a:ext cx="4038600" cy="507365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714336640"/>
      </p:ext>
    </p:extLst>
  </p:cSld>
  <p:clrMapOvr>
    <a:masterClrMapping/>
  </p:clrMapOvr>
  <p:transition>
    <p:fade/>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133999698"/>
      </p:ext>
    </p:extLst>
  </p:cSld>
  <p:clrMapOvr>
    <a:masterClrMapping/>
  </p:clrMapOvr>
  <p:transition>
    <p:fade/>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nchor="b"/>
          <a:lstStyle>
            <a:lvl1pPr>
              <a:defRPr sz="3200"/>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Tree>
    <p:extLst>
      <p:ext uri="{BB962C8B-B14F-4D97-AF65-F5344CB8AC3E}">
        <p14:creationId xmlns:p14="http://schemas.microsoft.com/office/powerpoint/2010/main" val="3915359295"/>
      </p:ext>
    </p:extLst>
  </p:cSld>
  <p:clrMapOvr>
    <a:masterClrMapping/>
  </p:clrMapOvr>
  <p:transition>
    <p:fade/>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nchor="b"/>
          <a:lstStyle>
            <a:lvl1pPr>
              <a:defRPr sz="3200"/>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図を追加</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Tree>
    <p:extLst>
      <p:ext uri="{BB962C8B-B14F-4D97-AF65-F5344CB8AC3E}">
        <p14:creationId xmlns:p14="http://schemas.microsoft.com/office/powerpoint/2010/main" val="1531452650"/>
      </p:ext>
    </p:extLst>
  </p:cSld>
  <p:clrMapOvr>
    <a:masterClrMapping/>
  </p:clrMapOvr>
  <p:transition>
    <p:fade/>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2420044498"/>
      </p:ext>
    </p:extLst>
  </p:cSld>
  <p:clrMapOvr>
    <a:masterClrMapping/>
  </p:clrMapOvr>
  <p:transition>
    <p:fade/>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3867086517"/>
      </p:ext>
    </p:extLst>
  </p:cSld>
  <p:clrMapOvr>
    <a:masterClrMapping/>
  </p:clrMapOvr>
  <p:transition>
    <p:fade/>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BD1AF151-381B-4B4D-B6AF-B308730BB395}" type="datetime1">
              <a:rPr lang="en-US" altLang="ja-JP" smtClean="0"/>
              <a:t>12/25/2018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09531885"/>
      </p:ext>
    </p:extLst>
  </p:cSld>
  <p:clrMapOvr>
    <a:masterClrMapping/>
  </p:clrMapOvr>
  <p:transition>
    <p:fade/>
  </p:transition>
  <p:timing>
    <p:tnLst>
      <p:par>
        <p:cTn id="1" dur="indefinite" restart="never" nodeType="tmRoot"/>
      </p:par>
    </p:tnLst>
  </p:timing>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06C0D164-E027-4DD6-9985-A073C6792AE3}" type="datetime1">
              <a:rPr lang="en-US" altLang="ja-JP" smtClean="0"/>
              <a:t>12/25/2018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40387365"/>
      </p:ext>
    </p:extLst>
  </p:cSld>
  <p:clrMapOvr>
    <a:masterClrMapping/>
  </p:clrMapOvr>
  <p:transition>
    <p:fade/>
  </p:transition>
  <p:timing>
    <p:tnLst>
      <p:par>
        <p:cTn id="1" dur="indefinite" restart="never" nodeType="tmRoot"/>
      </p:par>
    </p:tnLst>
  </p:timing>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1D7F2B3D-C1ED-4D57-ADE1-B8729E55AF10}" type="datetime1">
              <a:rPr lang="en-US" altLang="ja-JP" smtClean="0"/>
              <a:t>12/25/2018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86460250"/>
      </p:ext>
    </p:extLst>
  </p:cSld>
  <p:clrMapOvr>
    <a:masterClrMapping/>
  </p:clrMapOvr>
  <p:transition>
    <p:fade/>
  </p:transition>
  <p:timing>
    <p:tnLst>
      <p:par>
        <p:cTn id="1" dur="indefinite" restart="never" nodeType="tmRoot"/>
      </p:par>
    </p:tnLst>
  </p:timing>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25CE852C-3B72-4832-8D57-1D5FAED677A1}" type="datetime1">
              <a:rPr lang="en-US" altLang="ja-JP" smtClean="0"/>
              <a:t>12/25/2018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60069668"/>
      </p:ext>
    </p:extLst>
  </p:cSld>
  <p:clrMapOvr>
    <a:masterClrMapping/>
  </p:clrMapOvr>
  <p:transition>
    <p:fade/>
  </p:transition>
  <p:timing>
    <p:tnLst>
      <p:par>
        <p:cTn id="1" dur="indefinite" restart="never" nodeType="tmRoot"/>
      </p:par>
    </p:tnLst>
  </p:timing>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822960" y="2582334"/>
            <a:ext cx="3703320" cy="33782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63440" y="2582334"/>
            <a:ext cx="3703320" cy="33782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D6BD9FD2-A478-402C-8A2B-DB71CDD4FFC1}" type="datetime1">
              <a:rPr lang="en-US" altLang="ja-JP" smtClean="0"/>
              <a:t>12/25/2018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98796412"/>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extLst>
      <p:ext uri="{BB962C8B-B14F-4D97-AF65-F5344CB8AC3E}">
        <p14:creationId xmlns:p14="http://schemas.microsoft.com/office/powerpoint/2010/main" val="2830915834"/>
      </p:ext>
    </p:extLst>
  </p:cSld>
  <p:clrMapOvr>
    <a:masterClrMapping/>
  </p:clrMapOvr>
  <p:transition>
    <p:fade/>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C6D923C4-3724-405A-B6AD-25CD0CE64FC4}" type="datetime1">
              <a:rPr lang="en-US" altLang="ja-JP" smtClean="0"/>
              <a:t>12/25/2018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24271667"/>
      </p:ext>
    </p:extLst>
  </p:cSld>
  <p:clrMapOvr>
    <a:masterClrMapping/>
  </p:clrMapOvr>
  <p:transition>
    <p:fade/>
  </p:transition>
  <p:timing>
    <p:tnLst>
      <p:par>
        <p:cTn id="1" dur="indefinite" restart="never" nodeType="tmRoot"/>
      </p:par>
    </p:tnLst>
  </p:timing>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D9A5C07E-F129-4891-B8D3-21D6CF2C8FD4}" type="datetime1">
              <a:rPr lang="en-US" altLang="ja-JP" smtClean="0"/>
              <a:t>12/25/2018</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27228425"/>
      </p:ext>
    </p:extLst>
  </p:cSld>
  <p:clrMapOvr>
    <a:masterClrMapping/>
  </p:clrMapOvr>
  <p:transition>
    <p:fade/>
  </p:transition>
  <p:timing>
    <p:tnLst>
      <p:par>
        <p:cTn id="1" dur="indefinite" restart="never" nodeType="tmRoot"/>
      </p:par>
    </p:tnLst>
  </p:timing>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1CF36AE9-C558-4B1F-A3E1-ED3AB06698A6}" type="datetime1">
              <a:rPr lang="en-US" altLang="ja-JP" smtClean="0"/>
              <a:t>12/25/2018</a:t>
            </a:fld>
            <a:endParaRPr lang="en-US" dirty="0"/>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45033295"/>
      </p:ext>
    </p:extLst>
  </p:cSld>
  <p:clrMapOvr>
    <a:masterClrMapping/>
  </p:clrMapOvr>
  <p:transition>
    <p:fade/>
  </p:transition>
  <p:timing>
    <p:tnLst>
      <p:par>
        <p:cTn id="1" dur="indefinite" restart="never" nodeType="tmRoot"/>
      </p:par>
    </p:tnLst>
  </p:timing>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5234" cy="822960"/>
          </a:xfrm>
        </p:spPr>
        <p:txBody>
          <a:bodyPr tIns="0" bIns="0" anchor="b">
            <a:noAutofit/>
          </a:bodyPr>
          <a:lstStyle>
            <a:lvl1pPr>
              <a:defRPr sz="3600" b="0">
                <a:solidFill>
                  <a:srgbClr val="FFFFFF"/>
                </a:solidFill>
              </a:defRPr>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822960"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6C175298-745C-49EA-AAA9-010D4EE02FF8}" type="datetime1">
              <a:rPr lang="en-US" altLang="ja-JP" smtClean="0"/>
              <a:t>12/25/2018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1344908"/>
      </p:ext>
    </p:extLst>
  </p:cSld>
  <p:clrMapOvr>
    <a:masterClrMapping/>
  </p:clrMapOvr>
  <p:transition>
    <p:fade/>
  </p:transition>
  <p:timing>
    <p:tnLst>
      <p:par>
        <p:cTn id="1" dur="indefinite" restart="never" nodeType="tmRoot"/>
      </p:par>
    </p:tnLst>
  </p:timing>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1B5707BA-E596-486E-9430-B7FC5AB6988D}" type="datetime1">
              <a:rPr lang="en-US" altLang="ja-JP" smtClean="0"/>
              <a:t>12/25/2018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57388203"/>
      </p:ext>
    </p:extLst>
  </p:cSld>
  <p:clrMapOvr>
    <a:masterClrMapping/>
  </p:clrMapOvr>
  <p:transition>
    <p:fade/>
  </p:transition>
  <p:timing>
    <p:tnLst>
      <p:par>
        <p:cTn id="1" dur="indefinite" restart="never" nodeType="tmRoot"/>
      </p:par>
    </p:tnLst>
  </p:timing>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FC6F0E7A-1532-4517-B568-129DD7FEE81B}" type="datetime1">
              <a:rPr lang="en-US" altLang="ja-JP" smtClean="0"/>
              <a:t>12/25/2018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83705965"/>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Tree>
    <p:extLst>
      <p:ext uri="{BB962C8B-B14F-4D97-AF65-F5344CB8AC3E}">
        <p14:creationId xmlns:p14="http://schemas.microsoft.com/office/powerpoint/2010/main" val="3067579527"/>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2326512774"/>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nchor="b"/>
          <a:lstStyle>
            <a:lvl1pPr>
              <a:defRPr sz="3200"/>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Tree>
    <p:extLst>
      <p:ext uri="{BB962C8B-B14F-4D97-AF65-F5344CB8AC3E}">
        <p14:creationId xmlns:p14="http://schemas.microsoft.com/office/powerpoint/2010/main" val="672948185"/>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nchor="b"/>
          <a:lstStyle>
            <a:lvl1pPr>
              <a:defRPr sz="3200"/>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図を追加</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Tree>
    <p:extLst>
      <p:ext uri="{BB962C8B-B14F-4D97-AF65-F5344CB8AC3E}">
        <p14:creationId xmlns:p14="http://schemas.microsoft.com/office/powerpoint/2010/main" val="313252141"/>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3.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3.jpe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四角形 2"/>
          <p:cNvSpPr>
            <a:spLocks noGrp="1" noChangeArrowheads="1"/>
          </p:cNvSpPr>
          <p:nvPr>
            <p:ph type="title"/>
          </p:nvPr>
        </p:nvSpPr>
        <p:spPr bwMode="auto">
          <a:xfrm>
            <a:off x="457200" y="274638"/>
            <a:ext cx="8229600" cy="561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zh-CN" altLang="ja-JP" smtClean="0"/>
              <a:t>マスタ　 タイトルの書式設定</a:t>
            </a:r>
          </a:p>
        </p:txBody>
      </p:sp>
      <p:sp>
        <p:nvSpPr>
          <p:cNvPr id="1027" name="四角形 3"/>
          <p:cNvSpPr>
            <a:spLocks noGrp="1" noChangeArrowheads="1"/>
          </p:cNvSpPr>
          <p:nvPr>
            <p:ph type="body" idx="1"/>
          </p:nvPr>
        </p:nvSpPr>
        <p:spPr bwMode="auto">
          <a:xfrm>
            <a:off x="457200" y="1052513"/>
            <a:ext cx="8229600" cy="5073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zh-CN" altLang="ja-JP" smtClean="0"/>
              <a:t>マスタ　テキストの書式設定</a:t>
            </a:r>
          </a:p>
          <a:p>
            <a:pPr lvl="1"/>
            <a:r>
              <a:rPr lang="zh-CN" altLang="ja-JP" smtClean="0"/>
              <a:t>第</a:t>
            </a:r>
            <a:r>
              <a:rPr lang="ja-JP" altLang="zh-CN" smtClean="0"/>
              <a:t>2</a:t>
            </a:r>
            <a:r>
              <a:rPr lang="zh-CN" altLang="ja-JP" smtClean="0"/>
              <a:t>レベル</a:t>
            </a:r>
          </a:p>
          <a:p>
            <a:pPr lvl="2"/>
            <a:r>
              <a:rPr lang="zh-CN" altLang="ja-JP" smtClean="0"/>
              <a:t>第</a:t>
            </a:r>
            <a:r>
              <a:rPr lang="ja-JP" altLang="zh-CN" smtClean="0"/>
              <a:t>3</a:t>
            </a:r>
            <a:r>
              <a:rPr lang="zh-CN" altLang="ja-JP" smtClean="0"/>
              <a:t>レベル</a:t>
            </a:r>
          </a:p>
          <a:p>
            <a:pPr lvl="3"/>
            <a:r>
              <a:rPr lang="zh-CN" altLang="ja-JP" smtClean="0"/>
              <a:t>第</a:t>
            </a:r>
            <a:r>
              <a:rPr lang="ja-JP" altLang="zh-CN" smtClean="0"/>
              <a:t>4</a:t>
            </a:r>
            <a:r>
              <a:rPr lang="zh-CN" altLang="ja-JP" smtClean="0"/>
              <a:t>レベル</a:t>
            </a:r>
          </a:p>
          <a:p>
            <a:pPr lvl="4"/>
            <a:r>
              <a:rPr lang="zh-CN" altLang="ja-JP" smtClean="0"/>
              <a:t>第</a:t>
            </a:r>
            <a:r>
              <a:rPr lang="ja-JP" altLang="zh-CN" smtClean="0"/>
              <a:t>5</a:t>
            </a:r>
            <a:r>
              <a:rPr lang="zh-CN" altLang="ja-JP" smtClean="0"/>
              <a:t>レベル</a:t>
            </a:r>
          </a:p>
        </p:txBody>
      </p:sp>
    </p:spTree>
  </p:cSld>
  <p:clrMap bg1="lt1" tx1="dk1" bg2="lt2" tx2="dk2" accent1="accent1" accent2="accent2" accent3="accent3" accent4="accent4" accent5="accent5" accent6="accent6" hlink="hlink" folHlink="folHlink"/>
  <p:sldLayoutIdLst>
    <p:sldLayoutId id="2147485130" r:id="rId1"/>
    <p:sldLayoutId id="2147485131" r:id="rId2"/>
    <p:sldLayoutId id="2147485132" r:id="rId3"/>
    <p:sldLayoutId id="2147485133" r:id="rId4"/>
    <p:sldLayoutId id="2147485134" r:id="rId5"/>
    <p:sldLayoutId id="2147485135" r:id="rId6"/>
    <p:sldLayoutId id="2147485136" r:id="rId7"/>
    <p:sldLayoutId id="2147485137" r:id="rId8"/>
    <p:sldLayoutId id="2147485138" r:id="rId9"/>
    <p:sldLayoutId id="2147485139" r:id="rId10"/>
    <p:sldLayoutId id="2147485140" r:id="rId11"/>
  </p:sldLayoutIdLst>
  <p:transition>
    <p:fade/>
  </p:transition>
  <p:hf hdr="0" ftr="0" dt="0"/>
  <p:txStyles>
    <p:titleStyle>
      <a:lvl1pPr algn="l" rtl="0" eaLnBrk="0" fontAlgn="base" hangingPunct="0">
        <a:spcBef>
          <a:spcPct val="0"/>
        </a:spcBef>
        <a:spcAft>
          <a:spcPct val="0"/>
        </a:spcAft>
        <a:defRPr kumimoji="1" sz="2400" kern="1200">
          <a:solidFill>
            <a:schemeClr val="tx2"/>
          </a:solidFill>
          <a:latin typeface="+mj-lt"/>
          <a:ea typeface="+mj-ea"/>
          <a:cs typeface="+mj-cs"/>
        </a:defRPr>
      </a:lvl1pPr>
      <a:lvl2pPr algn="l" rtl="0" eaLnBrk="0" fontAlgn="base" hangingPunct="0">
        <a:spcBef>
          <a:spcPct val="0"/>
        </a:spcBef>
        <a:spcAft>
          <a:spcPct val="0"/>
        </a:spcAft>
        <a:defRPr kumimoji="1" sz="2400">
          <a:solidFill>
            <a:schemeClr val="tx2"/>
          </a:solidFill>
          <a:latin typeface="ＭＳ Ｐゴシック" panose="020B0600070205080204" pitchFamily="50" charset="-128"/>
          <a:ea typeface="ＭＳ Ｐゴシック" panose="020B0600070205080204" pitchFamily="50" charset="-128"/>
        </a:defRPr>
      </a:lvl2pPr>
      <a:lvl3pPr algn="l" rtl="0" eaLnBrk="0" fontAlgn="base" hangingPunct="0">
        <a:spcBef>
          <a:spcPct val="0"/>
        </a:spcBef>
        <a:spcAft>
          <a:spcPct val="0"/>
        </a:spcAft>
        <a:defRPr kumimoji="1" sz="2400">
          <a:solidFill>
            <a:schemeClr val="tx2"/>
          </a:solidFill>
          <a:latin typeface="ＭＳ Ｐゴシック" panose="020B0600070205080204" pitchFamily="50" charset="-128"/>
          <a:ea typeface="ＭＳ Ｐゴシック" panose="020B0600070205080204" pitchFamily="50" charset="-128"/>
        </a:defRPr>
      </a:lvl3pPr>
      <a:lvl4pPr algn="l" rtl="0" eaLnBrk="0" fontAlgn="base" hangingPunct="0">
        <a:spcBef>
          <a:spcPct val="0"/>
        </a:spcBef>
        <a:spcAft>
          <a:spcPct val="0"/>
        </a:spcAft>
        <a:defRPr kumimoji="1" sz="2400">
          <a:solidFill>
            <a:schemeClr val="tx2"/>
          </a:solidFill>
          <a:latin typeface="ＭＳ Ｐゴシック" panose="020B0600070205080204" pitchFamily="50" charset="-128"/>
          <a:ea typeface="ＭＳ Ｐゴシック" panose="020B0600070205080204" pitchFamily="50" charset="-128"/>
        </a:defRPr>
      </a:lvl4pPr>
      <a:lvl5pPr algn="l" rtl="0" eaLnBrk="0" fontAlgn="base" hangingPunct="0">
        <a:spcBef>
          <a:spcPct val="0"/>
        </a:spcBef>
        <a:spcAft>
          <a:spcPct val="0"/>
        </a:spcAft>
        <a:defRPr kumimoji="1" sz="2400">
          <a:solidFill>
            <a:schemeClr val="tx2"/>
          </a:solidFill>
          <a:latin typeface="ＭＳ Ｐゴシック" panose="020B0600070205080204" pitchFamily="50" charset="-128"/>
          <a:ea typeface="ＭＳ Ｐゴシック" panose="020B0600070205080204" pitchFamily="50" charset="-128"/>
        </a:defRPr>
      </a:lvl5pPr>
      <a:lvl6pPr marL="457200" algn="l" rtl="0" eaLnBrk="1" fontAlgn="base" hangingPunct="1">
        <a:spcBef>
          <a:spcPct val="0"/>
        </a:spcBef>
        <a:spcAft>
          <a:spcPct val="0"/>
        </a:spcAft>
        <a:defRPr kumimoji="1" sz="2400">
          <a:solidFill>
            <a:schemeClr val="tx2"/>
          </a:solidFill>
          <a:latin typeface="ＭＳ Ｐゴシック" panose="020B0600070205080204" pitchFamily="50" charset="-128"/>
          <a:ea typeface="ＭＳ Ｐゴシック" panose="020B0600070205080204" pitchFamily="50" charset="-128"/>
        </a:defRPr>
      </a:lvl6pPr>
      <a:lvl7pPr marL="914400" algn="l" rtl="0" eaLnBrk="1" fontAlgn="base" hangingPunct="1">
        <a:spcBef>
          <a:spcPct val="0"/>
        </a:spcBef>
        <a:spcAft>
          <a:spcPct val="0"/>
        </a:spcAft>
        <a:defRPr kumimoji="1" sz="2400">
          <a:solidFill>
            <a:schemeClr val="tx2"/>
          </a:solidFill>
          <a:latin typeface="ＭＳ Ｐゴシック" panose="020B0600070205080204" pitchFamily="50" charset="-128"/>
          <a:ea typeface="ＭＳ Ｐゴシック" panose="020B0600070205080204" pitchFamily="50" charset="-128"/>
        </a:defRPr>
      </a:lvl7pPr>
      <a:lvl8pPr marL="1371600" algn="l" rtl="0" eaLnBrk="1" fontAlgn="base" hangingPunct="1">
        <a:spcBef>
          <a:spcPct val="0"/>
        </a:spcBef>
        <a:spcAft>
          <a:spcPct val="0"/>
        </a:spcAft>
        <a:defRPr kumimoji="1" sz="2400">
          <a:solidFill>
            <a:schemeClr val="tx2"/>
          </a:solidFill>
          <a:latin typeface="ＭＳ Ｐゴシック" panose="020B0600070205080204" pitchFamily="50" charset="-128"/>
          <a:ea typeface="ＭＳ Ｐゴシック" panose="020B0600070205080204" pitchFamily="50" charset="-128"/>
        </a:defRPr>
      </a:lvl8pPr>
      <a:lvl9pPr marL="1828800" algn="l" rtl="0" eaLnBrk="1" fontAlgn="base" hangingPunct="1">
        <a:spcBef>
          <a:spcPct val="0"/>
        </a:spcBef>
        <a:spcAft>
          <a:spcPct val="0"/>
        </a:spcAft>
        <a:defRPr kumimoji="1" sz="2400">
          <a:solidFill>
            <a:schemeClr val="tx2"/>
          </a:solidFill>
          <a:latin typeface="ＭＳ Ｐゴシック" panose="020B0600070205080204" pitchFamily="50" charset="-128"/>
          <a:ea typeface="ＭＳ Ｐゴシック" panose="020B0600070205080204" pitchFamily="50" charset="-128"/>
        </a:defRPr>
      </a:lvl9pPr>
    </p:titleStyle>
    <p:bodyStyle>
      <a:lvl1pPr marL="342900" indent="-342900" algn="l" rtl="0" eaLnBrk="0" fontAlgn="base" hangingPunct="0">
        <a:spcBef>
          <a:spcPct val="20000"/>
        </a:spcBef>
        <a:spcAft>
          <a:spcPct val="0"/>
        </a:spcAft>
        <a:buChar char="•"/>
        <a:defRPr kumimoji="1" sz="16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16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kumimoji="1" sz="16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kumimoji="1" sz="16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kumimoji="1"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auto">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050" name="四角形 2"/>
          <p:cNvSpPr>
            <a:spLocks noGrp="1" noChangeArrowheads="1"/>
          </p:cNvSpPr>
          <p:nvPr>
            <p:ph type="title"/>
          </p:nvPr>
        </p:nvSpPr>
        <p:spPr bwMode="auto">
          <a:xfrm>
            <a:off x="457200" y="274638"/>
            <a:ext cx="8229600" cy="561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zh-CN" altLang="ja-JP" smtClean="0"/>
              <a:t>マスタ　 タイトルの書式設定</a:t>
            </a:r>
          </a:p>
        </p:txBody>
      </p:sp>
      <p:sp>
        <p:nvSpPr>
          <p:cNvPr id="2051" name="四角形 3"/>
          <p:cNvSpPr>
            <a:spLocks noGrp="1" noChangeArrowheads="1"/>
          </p:cNvSpPr>
          <p:nvPr>
            <p:ph type="body" idx="1"/>
          </p:nvPr>
        </p:nvSpPr>
        <p:spPr bwMode="auto">
          <a:xfrm>
            <a:off x="457200" y="1052513"/>
            <a:ext cx="8229600" cy="5073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zh-CN" altLang="ja-JP" smtClean="0"/>
              <a:t>マスタ　テキストの書式設定</a:t>
            </a:r>
          </a:p>
          <a:p>
            <a:pPr lvl="1"/>
            <a:r>
              <a:rPr lang="zh-CN" altLang="ja-JP" smtClean="0"/>
              <a:t>第</a:t>
            </a:r>
            <a:r>
              <a:rPr lang="ja-JP" altLang="zh-CN" smtClean="0"/>
              <a:t>2</a:t>
            </a:r>
            <a:r>
              <a:rPr lang="zh-CN" altLang="ja-JP" smtClean="0"/>
              <a:t>レベル</a:t>
            </a:r>
          </a:p>
          <a:p>
            <a:pPr lvl="2"/>
            <a:r>
              <a:rPr lang="zh-CN" altLang="ja-JP" smtClean="0"/>
              <a:t>第</a:t>
            </a:r>
            <a:r>
              <a:rPr lang="ja-JP" altLang="zh-CN" smtClean="0"/>
              <a:t>3</a:t>
            </a:r>
            <a:r>
              <a:rPr lang="zh-CN" altLang="ja-JP" smtClean="0"/>
              <a:t>レベル</a:t>
            </a:r>
          </a:p>
          <a:p>
            <a:pPr lvl="3"/>
            <a:r>
              <a:rPr lang="zh-CN" altLang="ja-JP" smtClean="0"/>
              <a:t>第</a:t>
            </a:r>
            <a:r>
              <a:rPr lang="ja-JP" altLang="zh-CN" smtClean="0"/>
              <a:t>4</a:t>
            </a:r>
            <a:r>
              <a:rPr lang="zh-CN" altLang="ja-JP" smtClean="0"/>
              <a:t>レベル</a:t>
            </a:r>
          </a:p>
          <a:p>
            <a:pPr lvl="4"/>
            <a:r>
              <a:rPr lang="zh-CN" altLang="ja-JP" smtClean="0"/>
              <a:t>第</a:t>
            </a:r>
            <a:r>
              <a:rPr lang="ja-JP" altLang="zh-CN" smtClean="0"/>
              <a:t>5</a:t>
            </a:r>
            <a:r>
              <a:rPr lang="zh-CN" altLang="ja-JP" smtClean="0"/>
              <a:t>レベル</a:t>
            </a:r>
          </a:p>
        </p:txBody>
      </p:sp>
      <p:sp>
        <p:nvSpPr>
          <p:cNvPr id="1028" name="Rectangle 7"/>
          <p:cNvSpPr>
            <a:spLocks noChangeArrowheads="1"/>
          </p:cNvSpPr>
          <p:nvPr/>
        </p:nvSpPr>
        <p:spPr bwMode="auto">
          <a:xfrm>
            <a:off x="7286625" y="363538"/>
            <a:ext cx="1389063" cy="349250"/>
          </a:xfrm>
          <a:prstGeom prst="rect">
            <a:avLst/>
          </a:prstGeom>
          <a:gradFill rotWithShape="1">
            <a:gsLst>
              <a:gs pos="0">
                <a:srgbClr val="FFFFFF"/>
              </a:gs>
              <a:gs pos="100000">
                <a:srgbClr val="DDDDDD"/>
              </a:gs>
            </a:gsLst>
            <a:lin ang="0" scaled="1"/>
          </a:gradFill>
          <a:ln w="9525" cmpd="sng">
            <a:solidFill>
              <a:srgbClr val="969696"/>
            </a:solidFill>
            <a:prstDash val="dash"/>
            <a:miter lim="800000"/>
            <a:headEnd/>
            <a:tailEnd/>
          </a:ln>
        </p:spPr>
        <p:txBody>
          <a:bodyPr wrap="none" anchor="ctr"/>
          <a:lstStyle>
            <a:lvl1pPr eaLnBrk="0" hangingPunct="0">
              <a:defRPr>
                <a:solidFill>
                  <a:schemeClr val="tx1"/>
                </a:solidFill>
                <a:latin typeface="Arial" panose="020B0604020202020204" pitchFamily="34" charset="0"/>
                <a:ea typeface="SimSun" panose="02010600030101010101" pitchFamily="2" charset="-122"/>
              </a:defRPr>
            </a:lvl1pPr>
            <a:lvl2pPr marL="742950" indent="-285750" eaLnBrk="0" hangingPunct="0">
              <a:defRPr>
                <a:solidFill>
                  <a:schemeClr val="tx1"/>
                </a:solidFill>
                <a:latin typeface="Arial" panose="020B0604020202020204" pitchFamily="34" charset="0"/>
                <a:ea typeface="SimSun" panose="02010600030101010101" pitchFamily="2" charset="-122"/>
              </a:defRPr>
            </a:lvl2pPr>
            <a:lvl3pPr marL="1143000" indent="-228600" eaLnBrk="0" hangingPunct="0">
              <a:defRPr>
                <a:solidFill>
                  <a:schemeClr val="tx1"/>
                </a:solidFill>
                <a:latin typeface="Arial" panose="020B0604020202020204" pitchFamily="34" charset="0"/>
                <a:ea typeface="SimSun" panose="02010600030101010101" pitchFamily="2" charset="-122"/>
              </a:defRPr>
            </a:lvl3pPr>
            <a:lvl4pPr marL="1600200" indent="-228600" eaLnBrk="0" hangingPunct="0">
              <a:defRPr>
                <a:solidFill>
                  <a:schemeClr val="tx1"/>
                </a:solidFill>
                <a:latin typeface="Arial" panose="020B0604020202020204" pitchFamily="34" charset="0"/>
                <a:ea typeface="SimSun" panose="02010600030101010101" pitchFamily="2" charset="-122"/>
              </a:defRPr>
            </a:lvl4pPr>
            <a:lvl5pPr marL="2057400" indent="-228600" eaLnBrk="0" hangingPunct="0">
              <a:defRPr>
                <a:solidFill>
                  <a:schemeClr val="tx1"/>
                </a:solidFill>
                <a:latin typeface="Arial" panose="020B0604020202020204" pitchFamily="34" charset="0"/>
                <a:ea typeface="SimSun"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algn="ctr">
              <a:defRPr/>
            </a:pPr>
            <a:r>
              <a:rPr lang="de-DE" altLang="en-US" sz="1400" b="1" smtClean="0">
                <a:latin typeface="ＭＳ Ｐゴシック" panose="020B0600070205080204" pitchFamily="50" charset="-128"/>
                <a:ea typeface="ＭＳ Ｐゴシック" panose="020B0600070205080204" pitchFamily="50" charset="-128"/>
              </a:rPr>
              <a:t>LOGO</a:t>
            </a:r>
          </a:p>
        </p:txBody>
      </p:sp>
    </p:spTree>
  </p:cSld>
  <p:clrMap bg1="lt1" tx1="dk1" bg2="lt2" tx2="dk2" accent1="accent1" accent2="accent2" accent3="accent3" accent4="accent4" accent5="accent5" accent6="accent6" hlink="hlink" folHlink="folHlink"/>
  <p:sldLayoutIdLst>
    <p:sldLayoutId id="2147485141" r:id="rId1"/>
    <p:sldLayoutId id="2147485142" r:id="rId2"/>
    <p:sldLayoutId id="2147485143" r:id="rId3"/>
    <p:sldLayoutId id="2147485144" r:id="rId4"/>
    <p:sldLayoutId id="2147485145" r:id="rId5"/>
    <p:sldLayoutId id="2147485146" r:id="rId6"/>
    <p:sldLayoutId id="2147485147" r:id="rId7"/>
    <p:sldLayoutId id="2147485148" r:id="rId8"/>
    <p:sldLayoutId id="2147485149" r:id="rId9"/>
    <p:sldLayoutId id="2147485150" r:id="rId10"/>
    <p:sldLayoutId id="2147485151" r:id="rId11"/>
  </p:sldLayoutIdLst>
  <p:transition>
    <p:fade/>
  </p:transition>
  <p:hf hdr="0" ftr="0" dt="0"/>
  <p:txStyles>
    <p:titleStyle>
      <a:lvl1pPr algn="l" rtl="0" eaLnBrk="0" fontAlgn="base" hangingPunct="0">
        <a:spcBef>
          <a:spcPct val="0"/>
        </a:spcBef>
        <a:spcAft>
          <a:spcPct val="0"/>
        </a:spcAft>
        <a:defRPr kumimoji="1" sz="2400" kern="1200">
          <a:solidFill>
            <a:schemeClr val="tx2"/>
          </a:solidFill>
          <a:latin typeface="+mj-lt"/>
          <a:ea typeface="+mj-ea"/>
          <a:cs typeface="+mj-cs"/>
        </a:defRPr>
      </a:lvl1pPr>
      <a:lvl2pPr algn="l" rtl="0" eaLnBrk="0" fontAlgn="base" hangingPunct="0">
        <a:spcBef>
          <a:spcPct val="0"/>
        </a:spcBef>
        <a:spcAft>
          <a:spcPct val="0"/>
        </a:spcAft>
        <a:defRPr kumimoji="1" sz="2400">
          <a:solidFill>
            <a:schemeClr val="tx2"/>
          </a:solidFill>
          <a:latin typeface="ＭＳ Ｐゴシック" panose="020B0600070205080204" pitchFamily="50" charset="-128"/>
          <a:ea typeface="ＭＳ Ｐゴシック" panose="020B0600070205080204" pitchFamily="50" charset="-128"/>
        </a:defRPr>
      </a:lvl2pPr>
      <a:lvl3pPr algn="l" rtl="0" eaLnBrk="0" fontAlgn="base" hangingPunct="0">
        <a:spcBef>
          <a:spcPct val="0"/>
        </a:spcBef>
        <a:spcAft>
          <a:spcPct val="0"/>
        </a:spcAft>
        <a:defRPr kumimoji="1" sz="2400">
          <a:solidFill>
            <a:schemeClr val="tx2"/>
          </a:solidFill>
          <a:latin typeface="ＭＳ Ｐゴシック" panose="020B0600070205080204" pitchFamily="50" charset="-128"/>
          <a:ea typeface="ＭＳ Ｐゴシック" panose="020B0600070205080204" pitchFamily="50" charset="-128"/>
        </a:defRPr>
      </a:lvl3pPr>
      <a:lvl4pPr algn="l" rtl="0" eaLnBrk="0" fontAlgn="base" hangingPunct="0">
        <a:spcBef>
          <a:spcPct val="0"/>
        </a:spcBef>
        <a:spcAft>
          <a:spcPct val="0"/>
        </a:spcAft>
        <a:defRPr kumimoji="1" sz="2400">
          <a:solidFill>
            <a:schemeClr val="tx2"/>
          </a:solidFill>
          <a:latin typeface="ＭＳ Ｐゴシック" panose="020B0600070205080204" pitchFamily="50" charset="-128"/>
          <a:ea typeface="ＭＳ Ｐゴシック" panose="020B0600070205080204" pitchFamily="50" charset="-128"/>
        </a:defRPr>
      </a:lvl4pPr>
      <a:lvl5pPr algn="l" rtl="0" eaLnBrk="0" fontAlgn="base" hangingPunct="0">
        <a:spcBef>
          <a:spcPct val="0"/>
        </a:spcBef>
        <a:spcAft>
          <a:spcPct val="0"/>
        </a:spcAft>
        <a:defRPr kumimoji="1" sz="2400">
          <a:solidFill>
            <a:schemeClr val="tx2"/>
          </a:solidFill>
          <a:latin typeface="ＭＳ Ｐゴシック" panose="020B0600070205080204" pitchFamily="50" charset="-128"/>
          <a:ea typeface="ＭＳ Ｐゴシック" panose="020B0600070205080204" pitchFamily="50" charset="-128"/>
        </a:defRPr>
      </a:lvl5pPr>
      <a:lvl6pPr marL="457200" algn="l" rtl="0" eaLnBrk="1" fontAlgn="base" hangingPunct="1">
        <a:spcBef>
          <a:spcPct val="0"/>
        </a:spcBef>
        <a:spcAft>
          <a:spcPct val="0"/>
        </a:spcAft>
        <a:defRPr kumimoji="1" sz="2400">
          <a:solidFill>
            <a:schemeClr val="tx2"/>
          </a:solidFill>
          <a:latin typeface="ＭＳ Ｐゴシック" panose="020B0600070205080204" pitchFamily="50" charset="-128"/>
          <a:ea typeface="ＭＳ Ｐゴシック" panose="020B0600070205080204" pitchFamily="50" charset="-128"/>
        </a:defRPr>
      </a:lvl6pPr>
      <a:lvl7pPr marL="914400" algn="l" rtl="0" eaLnBrk="1" fontAlgn="base" hangingPunct="1">
        <a:spcBef>
          <a:spcPct val="0"/>
        </a:spcBef>
        <a:spcAft>
          <a:spcPct val="0"/>
        </a:spcAft>
        <a:defRPr kumimoji="1" sz="2400">
          <a:solidFill>
            <a:schemeClr val="tx2"/>
          </a:solidFill>
          <a:latin typeface="ＭＳ Ｐゴシック" panose="020B0600070205080204" pitchFamily="50" charset="-128"/>
          <a:ea typeface="ＭＳ Ｐゴシック" panose="020B0600070205080204" pitchFamily="50" charset="-128"/>
        </a:defRPr>
      </a:lvl7pPr>
      <a:lvl8pPr marL="1371600" algn="l" rtl="0" eaLnBrk="1" fontAlgn="base" hangingPunct="1">
        <a:spcBef>
          <a:spcPct val="0"/>
        </a:spcBef>
        <a:spcAft>
          <a:spcPct val="0"/>
        </a:spcAft>
        <a:defRPr kumimoji="1" sz="2400">
          <a:solidFill>
            <a:schemeClr val="tx2"/>
          </a:solidFill>
          <a:latin typeface="ＭＳ Ｐゴシック" panose="020B0600070205080204" pitchFamily="50" charset="-128"/>
          <a:ea typeface="ＭＳ Ｐゴシック" panose="020B0600070205080204" pitchFamily="50" charset="-128"/>
        </a:defRPr>
      </a:lvl8pPr>
      <a:lvl9pPr marL="1828800" algn="l" rtl="0" eaLnBrk="1" fontAlgn="base" hangingPunct="1">
        <a:spcBef>
          <a:spcPct val="0"/>
        </a:spcBef>
        <a:spcAft>
          <a:spcPct val="0"/>
        </a:spcAft>
        <a:defRPr kumimoji="1" sz="2400">
          <a:solidFill>
            <a:schemeClr val="tx2"/>
          </a:solidFill>
          <a:latin typeface="ＭＳ Ｐゴシック" panose="020B0600070205080204" pitchFamily="50" charset="-128"/>
          <a:ea typeface="ＭＳ Ｐゴシック" panose="020B0600070205080204" pitchFamily="50" charset="-128"/>
        </a:defRPr>
      </a:lvl9pPr>
    </p:titleStyle>
    <p:bodyStyle>
      <a:lvl1pPr marL="342900" indent="-342900" algn="l" rtl="0" eaLnBrk="0" fontAlgn="base" hangingPunct="0">
        <a:spcBef>
          <a:spcPct val="20000"/>
        </a:spcBef>
        <a:spcAft>
          <a:spcPct val="0"/>
        </a:spcAft>
        <a:buChar char="•"/>
        <a:defRPr kumimoji="1" sz="16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16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kumimoji="1" sz="16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kumimoji="1" sz="16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kumimoji="1"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bwMode="auto">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457200" y="274638"/>
            <a:ext cx="8229600" cy="561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zh-CN" altLang="ja-JP" smtClean="0"/>
              <a:t>マスタ　 タイトルの書式設定</a:t>
            </a:r>
          </a:p>
        </p:txBody>
      </p:sp>
      <p:sp>
        <p:nvSpPr>
          <p:cNvPr id="3075" name="Rectangle 3"/>
          <p:cNvSpPr>
            <a:spLocks noGrp="1" noChangeArrowheads="1"/>
          </p:cNvSpPr>
          <p:nvPr>
            <p:ph type="body" idx="1"/>
          </p:nvPr>
        </p:nvSpPr>
        <p:spPr bwMode="auto">
          <a:xfrm>
            <a:off x="457200" y="1052513"/>
            <a:ext cx="8229600" cy="5073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zh-CN" altLang="ja-JP" smtClean="0"/>
              <a:t>マスタ　テキストの書式設定</a:t>
            </a:r>
          </a:p>
          <a:p>
            <a:pPr lvl="1"/>
            <a:r>
              <a:rPr lang="zh-CN" altLang="ja-JP" smtClean="0"/>
              <a:t>第</a:t>
            </a:r>
            <a:r>
              <a:rPr lang="ja-JP" altLang="zh-CN" smtClean="0"/>
              <a:t>2</a:t>
            </a:r>
            <a:r>
              <a:rPr lang="zh-CN" altLang="ja-JP" smtClean="0"/>
              <a:t>レベル</a:t>
            </a:r>
          </a:p>
          <a:p>
            <a:pPr lvl="2"/>
            <a:r>
              <a:rPr lang="zh-CN" altLang="ja-JP" smtClean="0"/>
              <a:t>第</a:t>
            </a:r>
            <a:r>
              <a:rPr lang="ja-JP" altLang="zh-CN" smtClean="0"/>
              <a:t>3</a:t>
            </a:r>
            <a:r>
              <a:rPr lang="zh-CN" altLang="ja-JP" smtClean="0"/>
              <a:t>レベル</a:t>
            </a:r>
          </a:p>
          <a:p>
            <a:pPr lvl="3"/>
            <a:r>
              <a:rPr lang="zh-CN" altLang="ja-JP" smtClean="0"/>
              <a:t>第</a:t>
            </a:r>
            <a:r>
              <a:rPr lang="ja-JP" altLang="zh-CN" smtClean="0"/>
              <a:t>4</a:t>
            </a:r>
            <a:r>
              <a:rPr lang="zh-CN" altLang="ja-JP" smtClean="0"/>
              <a:t>レベル</a:t>
            </a:r>
          </a:p>
          <a:p>
            <a:pPr lvl="4"/>
            <a:r>
              <a:rPr lang="zh-CN" altLang="ja-JP" smtClean="0"/>
              <a:t>第</a:t>
            </a:r>
            <a:r>
              <a:rPr lang="ja-JP" altLang="zh-CN" smtClean="0"/>
              <a:t>5</a:t>
            </a:r>
            <a:r>
              <a:rPr lang="zh-CN" altLang="ja-JP" smtClean="0"/>
              <a:t>レベル</a:t>
            </a:r>
          </a:p>
        </p:txBody>
      </p:sp>
      <p:sp>
        <p:nvSpPr>
          <p:cNvPr id="1028" name="Rectangle 7"/>
          <p:cNvSpPr>
            <a:spLocks noChangeArrowheads="1"/>
          </p:cNvSpPr>
          <p:nvPr/>
        </p:nvSpPr>
        <p:spPr bwMode="auto">
          <a:xfrm>
            <a:off x="7286625" y="363538"/>
            <a:ext cx="1389063" cy="349250"/>
          </a:xfrm>
          <a:prstGeom prst="rect">
            <a:avLst/>
          </a:prstGeom>
          <a:gradFill rotWithShape="1">
            <a:gsLst>
              <a:gs pos="0">
                <a:srgbClr val="FFFFFF"/>
              </a:gs>
              <a:gs pos="100000">
                <a:srgbClr val="DDDDDD"/>
              </a:gs>
            </a:gsLst>
            <a:lin ang="0" scaled="1"/>
          </a:gradFill>
          <a:ln w="9525" cmpd="sng">
            <a:solidFill>
              <a:srgbClr val="969696"/>
            </a:solidFill>
            <a:prstDash val="dash"/>
            <a:miter lim="800000"/>
            <a:headEnd/>
            <a:tailEnd/>
          </a:ln>
        </p:spPr>
        <p:txBody>
          <a:bodyPr wrap="none" anchor="ct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algn="ctr">
              <a:defRPr/>
            </a:pPr>
            <a:r>
              <a:rPr lang="de-DE" altLang="en-US" sz="1400" b="1" smtClean="0">
                <a:latin typeface="ＭＳ Ｐゴシック" panose="020B0600070205080204" pitchFamily="50" charset="-128"/>
                <a:ea typeface="ＭＳ Ｐゴシック" panose="020B0600070205080204" pitchFamily="50" charset="-128"/>
              </a:rPr>
              <a:t>LOGO</a:t>
            </a:r>
          </a:p>
        </p:txBody>
      </p:sp>
    </p:spTree>
  </p:cSld>
  <p:clrMap bg1="lt1" tx1="dk1" bg2="lt2" tx2="dk2" accent1="accent1" accent2="accent2" accent3="accent3" accent4="accent4" accent5="accent5" accent6="accent6" hlink="hlink" folHlink="folHlink"/>
  <p:sldLayoutIdLst>
    <p:sldLayoutId id="2147485182" r:id="rId1"/>
    <p:sldLayoutId id="2147485152" r:id="rId2"/>
    <p:sldLayoutId id="2147485153" r:id="rId3"/>
    <p:sldLayoutId id="2147485154" r:id="rId4"/>
    <p:sldLayoutId id="2147485155" r:id="rId5"/>
    <p:sldLayoutId id="2147485156" r:id="rId6"/>
    <p:sldLayoutId id="2147485157" r:id="rId7"/>
    <p:sldLayoutId id="2147485158" r:id="rId8"/>
    <p:sldLayoutId id="2147485159" r:id="rId9"/>
    <p:sldLayoutId id="2147485160" r:id="rId10"/>
    <p:sldLayoutId id="2147485161" r:id="rId11"/>
  </p:sldLayoutIdLst>
  <p:transition>
    <p:fade/>
  </p:transition>
  <p:hf hdr="0" ftr="0" dt="0"/>
  <p:txStyles>
    <p:titleStyle>
      <a:lvl1pPr algn="l" rtl="0" eaLnBrk="0" fontAlgn="base" hangingPunct="0">
        <a:spcBef>
          <a:spcPct val="0"/>
        </a:spcBef>
        <a:spcAft>
          <a:spcPct val="0"/>
        </a:spcAft>
        <a:defRPr kumimoji="1" sz="2400" kern="1200">
          <a:solidFill>
            <a:schemeClr val="tx2"/>
          </a:solidFill>
          <a:latin typeface="+mj-lt"/>
          <a:ea typeface="+mj-ea"/>
          <a:cs typeface="+mj-cs"/>
        </a:defRPr>
      </a:lvl1pPr>
      <a:lvl2pPr algn="l" rtl="0" eaLnBrk="0" fontAlgn="base" hangingPunct="0">
        <a:spcBef>
          <a:spcPct val="0"/>
        </a:spcBef>
        <a:spcAft>
          <a:spcPct val="0"/>
        </a:spcAft>
        <a:defRPr kumimoji="1" sz="2400">
          <a:solidFill>
            <a:schemeClr val="tx2"/>
          </a:solidFill>
          <a:latin typeface="ＭＳ Ｐゴシック" panose="020B0600070205080204" pitchFamily="50" charset="-128"/>
          <a:ea typeface="ＭＳ Ｐゴシック" panose="020B0600070205080204" pitchFamily="50" charset="-128"/>
        </a:defRPr>
      </a:lvl2pPr>
      <a:lvl3pPr algn="l" rtl="0" eaLnBrk="0" fontAlgn="base" hangingPunct="0">
        <a:spcBef>
          <a:spcPct val="0"/>
        </a:spcBef>
        <a:spcAft>
          <a:spcPct val="0"/>
        </a:spcAft>
        <a:defRPr kumimoji="1" sz="2400">
          <a:solidFill>
            <a:schemeClr val="tx2"/>
          </a:solidFill>
          <a:latin typeface="ＭＳ Ｐゴシック" panose="020B0600070205080204" pitchFamily="50" charset="-128"/>
          <a:ea typeface="ＭＳ Ｐゴシック" panose="020B0600070205080204" pitchFamily="50" charset="-128"/>
        </a:defRPr>
      </a:lvl3pPr>
      <a:lvl4pPr algn="l" rtl="0" eaLnBrk="0" fontAlgn="base" hangingPunct="0">
        <a:spcBef>
          <a:spcPct val="0"/>
        </a:spcBef>
        <a:spcAft>
          <a:spcPct val="0"/>
        </a:spcAft>
        <a:defRPr kumimoji="1" sz="2400">
          <a:solidFill>
            <a:schemeClr val="tx2"/>
          </a:solidFill>
          <a:latin typeface="ＭＳ Ｐゴシック" panose="020B0600070205080204" pitchFamily="50" charset="-128"/>
          <a:ea typeface="ＭＳ Ｐゴシック" panose="020B0600070205080204" pitchFamily="50" charset="-128"/>
        </a:defRPr>
      </a:lvl4pPr>
      <a:lvl5pPr algn="l" rtl="0" eaLnBrk="0" fontAlgn="base" hangingPunct="0">
        <a:spcBef>
          <a:spcPct val="0"/>
        </a:spcBef>
        <a:spcAft>
          <a:spcPct val="0"/>
        </a:spcAft>
        <a:defRPr kumimoji="1" sz="2400">
          <a:solidFill>
            <a:schemeClr val="tx2"/>
          </a:solidFill>
          <a:latin typeface="ＭＳ Ｐゴシック" panose="020B0600070205080204" pitchFamily="50" charset="-128"/>
          <a:ea typeface="ＭＳ Ｐゴシック" panose="020B0600070205080204" pitchFamily="50" charset="-128"/>
        </a:defRPr>
      </a:lvl5pPr>
      <a:lvl6pPr marL="457200" algn="l" rtl="0" eaLnBrk="1" fontAlgn="base" hangingPunct="1">
        <a:spcBef>
          <a:spcPct val="0"/>
        </a:spcBef>
        <a:spcAft>
          <a:spcPct val="0"/>
        </a:spcAft>
        <a:defRPr kumimoji="1" sz="2400">
          <a:solidFill>
            <a:schemeClr val="tx2"/>
          </a:solidFill>
          <a:latin typeface="ＭＳ Ｐゴシック" panose="020B0600070205080204" pitchFamily="50" charset="-128"/>
          <a:ea typeface="ＭＳ Ｐゴシック" panose="020B0600070205080204" pitchFamily="50" charset="-128"/>
        </a:defRPr>
      </a:lvl6pPr>
      <a:lvl7pPr marL="914400" algn="l" rtl="0" eaLnBrk="1" fontAlgn="base" hangingPunct="1">
        <a:spcBef>
          <a:spcPct val="0"/>
        </a:spcBef>
        <a:spcAft>
          <a:spcPct val="0"/>
        </a:spcAft>
        <a:defRPr kumimoji="1" sz="2400">
          <a:solidFill>
            <a:schemeClr val="tx2"/>
          </a:solidFill>
          <a:latin typeface="ＭＳ Ｐゴシック" panose="020B0600070205080204" pitchFamily="50" charset="-128"/>
          <a:ea typeface="ＭＳ Ｐゴシック" panose="020B0600070205080204" pitchFamily="50" charset="-128"/>
        </a:defRPr>
      </a:lvl7pPr>
      <a:lvl8pPr marL="1371600" algn="l" rtl="0" eaLnBrk="1" fontAlgn="base" hangingPunct="1">
        <a:spcBef>
          <a:spcPct val="0"/>
        </a:spcBef>
        <a:spcAft>
          <a:spcPct val="0"/>
        </a:spcAft>
        <a:defRPr kumimoji="1" sz="2400">
          <a:solidFill>
            <a:schemeClr val="tx2"/>
          </a:solidFill>
          <a:latin typeface="ＭＳ Ｐゴシック" panose="020B0600070205080204" pitchFamily="50" charset="-128"/>
          <a:ea typeface="ＭＳ Ｐゴシック" panose="020B0600070205080204" pitchFamily="50" charset="-128"/>
        </a:defRPr>
      </a:lvl8pPr>
      <a:lvl9pPr marL="1828800" algn="l" rtl="0" eaLnBrk="1" fontAlgn="base" hangingPunct="1">
        <a:spcBef>
          <a:spcPct val="0"/>
        </a:spcBef>
        <a:spcAft>
          <a:spcPct val="0"/>
        </a:spcAft>
        <a:defRPr kumimoji="1" sz="2400">
          <a:solidFill>
            <a:schemeClr val="tx2"/>
          </a:solidFill>
          <a:latin typeface="ＭＳ Ｐゴシック" panose="020B0600070205080204" pitchFamily="50" charset="-128"/>
          <a:ea typeface="ＭＳ Ｐゴシック" panose="020B0600070205080204" pitchFamily="50" charset="-128"/>
        </a:defRPr>
      </a:lvl9pPr>
    </p:titleStyle>
    <p:bodyStyle>
      <a:lvl1pPr marL="342900" indent="-342900" algn="l" rtl="0" eaLnBrk="0" fontAlgn="base" hangingPunct="0">
        <a:spcBef>
          <a:spcPct val="20000"/>
        </a:spcBef>
        <a:spcAft>
          <a:spcPct val="0"/>
        </a:spcAft>
        <a:buChar char="•"/>
        <a:defRPr kumimoji="1" sz="16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16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kumimoji="1" sz="16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kumimoji="1" sz="16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kumimoji="1"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bwMode="auto">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561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zh-CN" altLang="ja-JP" smtClean="0"/>
              <a:t>マスタ　 タイトルの書式設定</a:t>
            </a:r>
          </a:p>
        </p:txBody>
      </p:sp>
      <p:sp>
        <p:nvSpPr>
          <p:cNvPr id="4099" name="Rectangle 3"/>
          <p:cNvSpPr>
            <a:spLocks noGrp="1" noChangeArrowheads="1"/>
          </p:cNvSpPr>
          <p:nvPr>
            <p:ph type="body" idx="1"/>
          </p:nvPr>
        </p:nvSpPr>
        <p:spPr bwMode="auto">
          <a:xfrm>
            <a:off x="457200" y="1052513"/>
            <a:ext cx="8229600" cy="5073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zh-CN" altLang="ja-JP" smtClean="0"/>
              <a:t>マスタ　テキストの書式設定</a:t>
            </a:r>
          </a:p>
          <a:p>
            <a:pPr lvl="1"/>
            <a:r>
              <a:rPr lang="zh-CN" altLang="ja-JP" smtClean="0"/>
              <a:t>第</a:t>
            </a:r>
            <a:r>
              <a:rPr lang="ja-JP" altLang="zh-CN" smtClean="0"/>
              <a:t>2</a:t>
            </a:r>
            <a:r>
              <a:rPr lang="zh-CN" altLang="ja-JP" smtClean="0"/>
              <a:t>レベル</a:t>
            </a:r>
          </a:p>
          <a:p>
            <a:pPr lvl="2"/>
            <a:r>
              <a:rPr lang="zh-CN" altLang="ja-JP" smtClean="0"/>
              <a:t>第</a:t>
            </a:r>
            <a:r>
              <a:rPr lang="ja-JP" altLang="zh-CN" smtClean="0"/>
              <a:t>3</a:t>
            </a:r>
            <a:r>
              <a:rPr lang="zh-CN" altLang="ja-JP" smtClean="0"/>
              <a:t>レベル</a:t>
            </a:r>
          </a:p>
          <a:p>
            <a:pPr lvl="3"/>
            <a:r>
              <a:rPr lang="zh-CN" altLang="ja-JP" smtClean="0"/>
              <a:t>第</a:t>
            </a:r>
            <a:r>
              <a:rPr lang="ja-JP" altLang="zh-CN" smtClean="0"/>
              <a:t>4</a:t>
            </a:r>
            <a:r>
              <a:rPr lang="zh-CN" altLang="ja-JP" smtClean="0"/>
              <a:t>レベル</a:t>
            </a:r>
          </a:p>
          <a:p>
            <a:pPr lvl="4"/>
            <a:r>
              <a:rPr lang="zh-CN" altLang="ja-JP" smtClean="0"/>
              <a:t>第</a:t>
            </a:r>
            <a:r>
              <a:rPr lang="ja-JP" altLang="zh-CN" smtClean="0"/>
              <a:t>5</a:t>
            </a:r>
            <a:r>
              <a:rPr lang="zh-CN" altLang="ja-JP" smtClean="0"/>
              <a:t>レベル</a:t>
            </a:r>
          </a:p>
        </p:txBody>
      </p:sp>
      <p:sp>
        <p:nvSpPr>
          <p:cNvPr id="1028" name="Rectangle 7"/>
          <p:cNvSpPr>
            <a:spLocks noChangeArrowheads="1"/>
          </p:cNvSpPr>
          <p:nvPr/>
        </p:nvSpPr>
        <p:spPr bwMode="auto">
          <a:xfrm>
            <a:off x="7286625" y="363538"/>
            <a:ext cx="1389063" cy="349250"/>
          </a:xfrm>
          <a:prstGeom prst="rect">
            <a:avLst/>
          </a:prstGeom>
          <a:gradFill rotWithShape="1">
            <a:gsLst>
              <a:gs pos="0">
                <a:srgbClr val="FFFFFF"/>
              </a:gs>
              <a:gs pos="100000">
                <a:srgbClr val="DDDDDD"/>
              </a:gs>
            </a:gsLst>
            <a:lin ang="0" scaled="1"/>
          </a:gradFill>
          <a:ln w="9525" cmpd="sng">
            <a:solidFill>
              <a:srgbClr val="969696"/>
            </a:solidFill>
            <a:prstDash val="dash"/>
            <a:miter lim="800000"/>
            <a:headEnd/>
            <a:tailEnd/>
          </a:ln>
        </p:spPr>
        <p:txBody>
          <a:bodyPr wrap="none" anchor="ct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fontAlgn="base">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fontAlgn="base">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fontAlgn="base">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fontAlgn="base">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algn="ctr">
              <a:defRPr/>
            </a:pPr>
            <a:r>
              <a:rPr lang="de-DE" altLang="en-US" sz="1400" b="1" smtClean="0">
                <a:latin typeface="ＭＳ Ｐゴシック" panose="020B0600070205080204" pitchFamily="50" charset="-128"/>
                <a:ea typeface="ＭＳ Ｐゴシック" panose="020B0600070205080204" pitchFamily="50" charset="-128"/>
              </a:rPr>
              <a:t>LOGO</a:t>
            </a:r>
          </a:p>
        </p:txBody>
      </p:sp>
    </p:spTree>
  </p:cSld>
  <p:clrMap bg1="lt1" tx1="dk1" bg2="lt2" tx2="dk2" accent1="accent1" accent2="accent2" accent3="accent3" accent4="accent4" accent5="accent5" accent6="accent6" hlink="hlink" folHlink="folHlink"/>
  <p:sldLayoutIdLst>
    <p:sldLayoutId id="2147485183" r:id="rId1"/>
    <p:sldLayoutId id="2147485162" r:id="rId2"/>
    <p:sldLayoutId id="2147485163" r:id="rId3"/>
    <p:sldLayoutId id="2147485164" r:id="rId4"/>
    <p:sldLayoutId id="2147485165" r:id="rId5"/>
    <p:sldLayoutId id="2147485166" r:id="rId6"/>
    <p:sldLayoutId id="2147485167" r:id="rId7"/>
    <p:sldLayoutId id="2147485168" r:id="rId8"/>
    <p:sldLayoutId id="2147485169" r:id="rId9"/>
    <p:sldLayoutId id="2147485170" r:id="rId10"/>
    <p:sldLayoutId id="2147485171" r:id="rId11"/>
  </p:sldLayoutIdLst>
  <p:transition>
    <p:fade/>
  </p:transition>
  <p:hf hdr="0" ftr="0" dt="0"/>
  <p:txStyles>
    <p:titleStyle>
      <a:lvl1pPr algn="l" rtl="0" eaLnBrk="0" fontAlgn="base" hangingPunct="0">
        <a:spcBef>
          <a:spcPct val="0"/>
        </a:spcBef>
        <a:spcAft>
          <a:spcPct val="0"/>
        </a:spcAft>
        <a:defRPr kumimoji="1" sz="2400" kern="1200">
          <a:solidFill>
            <a:schemeClr val="tx2"/>
          </a:solidFill>
          <a:latin typeface="+mj-lt"/>
          <a:ea typeface="+mj-ea"/>
          <a:cs typeface="+mj-cs"/>
        </a:defRPr>
      </a:lvl1pPr>
      <a:lvl2pPr algn="l" rtl="0" eaLnBrk="0" fontAlgn="base" hangingPunct="0">
        <a:spcBef>
          <a:spcPct val="0"/>
        </a:spcBef>
        <a:spcAft>
          <a:spcPct val="0"/>
        </a:spcAft>
        <a:defRPr kumimoji="1" sz="2400">
          <a:solidFill>
            <a:schemeClr val="tx2"/>
          </a:solidFill>
          <a:latin typeface="ＭＳ Ｐゴシック" panose="020B0600070205080204" pitchFamily="50" charset="-128"/>
          <a:ea typeface="ＭＳ Ｐゴシック" panose="020B0600070205080204" pitchFamily="50" charset="-128"/>
        </a:defRPr>
      </a:lvl2pPr>
      <a:lvl3pPr algn="l" rtl="0" eaLnBrk="0" fontAlgn="base" hangingPunct="0">
        <a:spcBef>
          <a:spcPct val="0"/>
        </a:spcBef>
        <a:spcAft>
          <a:spcPct val="0"/>
        </a:spcAft>
        <a:defRPr kumimoji="1" sz="2400">
          <a:solidFill>
            <a:schemeClr val="tx2"/>
          </a:solidFill>
          <a:latin typeface="ＭＳ Ｐゴシック" panose="020B0600070205080204" pitchFamily="50" charset="-128"/>
          <a:ea typeface="ＭＳ Ｐゴシック" panose="020B0600070205080204" pitchFamily="50" charset="-128"/>
        </a:defRPr>
      </a:lvl3pPr>
      <a:lvl4pPr algn="l" rtl="0" eaLnBrk="0" fontAlgn="base" hangingPunct="0">
        <a:spcBef>
          <a:spcPct val="0"/>
        </a:spcBef>
        <a:spcAft>
          <a:spcPct val="0"/>
        </a:spcAft>
        <a:defRPr kumimoji="1" sz="2400">
          <a:solidFill>
            <a:schemeClr val="tx2"/>
          </a:solidFill>
          <a:latin typeface="ＭＳ Ｐゴシック" panose="020B0600070205080204" pitchFamily="50" charset="-128"/>
          <a:ea typeface="ＭＳ Ｐゴシック" panose="020B0600070205080204" pitchFamily="50" charset="-128"/>
        </a:defRPr>
      </a:lvl4pPr>
      <a:lvl5pPr algn="l" rtl="0" eaLnBrk="0" fontAlgn="base" hangingPunct="0">
        <a:spcBef>
          <a:spcPct val="0"/>
        </a:spcBef>
        <a:spcAft>
          <a:spcPct val="0"/>
        </a:spcAft>
        <a:defRPr kumimoji="1" sz="2400">
          <a:solidFill>
            <a:schemeClr val="tx2"/>
          </a:solidFill>
          <a:latin typeface="ＭＳ Ｐゴシック" panose="020B0600070205080204" pitchFamily="50" charset="-128"/>
          <a:ea typeface="ＭＳ Ｐゴシック" panose="020B0600070205080204" pitchFamily="50" charset="-128"/>
        </a:defRPr>
      </a:lvl5pPr>
      <a:lvl6pPr marL="457200" algn="l" rtl="0" eaLnBrk="1" fontAlgn="base" hangingPunct="1">
        <a:spcBef>
          <a:spcPct val="0"/>
        </a:spcBef>
        <a:spcAft>
          <a:spcPct val="0"/>
        </a:spcAft>
        <a:defRPr kumimoji="1" sz="2400">
          <a:solidFill>
            <a:schemeClr val="tx2"/>
          </a:solidFill>
          <a:latin typeface="ＭＳ Ｐゴシック" panose="020B0600070205080204" pitchFamily="50" charset="-128"/>
          <a:ea typeface="ＭＳ Ｐゴシック" panose="020B0600070205080204" pitchFamily="50" charset="-128"/>
        </a:defRPr>
      </a:lvl6pPr>
      <a:lvl7pPr marL="914400" algn="l" rtl="0" eaLnBrk="1" fontAlgn="base" hangingPunct="1">
        <a:spcBef>
          <a:spcPct val="0"/>
        </a:spcBef>
        <a:spcAft>
          <a:spcPct val="0"/>
        </a:spcAft>
        <a:defRPr kumimoji="1" sz="2400">
          <a:solidFill>
            <a:schemeClr val="tx2"/>
          </a:solidFill>
          <a:latin typeface="ＭＳ Ｐゴシック" panose="020B0600070205080204" pitchFamily="50" charset="-128"/>
          <a:ea typeface="ＭＳ Ｐゴシック" panose="020B0600070205080204" pitchFamily="50" charset="-128"/>
        </a:defRPr>
      </a:lvl7pPr>
      <a:lvl8pPr marL="1371600" algn="l" rtl="0" eaLnBrk="1" fontAlgn="base" hangingPunct="1">
        <a:spcBef>
          <a:spcPct val="0"/>
        </a:spcBef>
        <a:spcAft>
          <a:spcPct val="0"/>
        </a:spcAft>
        <a:defRPr kumimoji="1" sz="2400">
          <a:solidFill>
            <a:schemeClr val="tx2"/>
          </a:solidFill>
          <a:latin typeface="ＭＳ Ｐゴシック" panose="020B0600070205080204" pitchFamily="50" charset="-128"/>
          <a:ea typeface="ＭＳ Ｐゴシック" panose="020B0600070205080204" pitchFamily="50" charset="-128"/>
        </a:defRPr>
      </a:lvl8pPr>
      <a:lvl9pPr marL="1828800" algn="l" rtl="0" eaLnBrk="1" fontAlgn="base" hangingPunct="1">
        <a:spcBef>
          <a:spcPct val="0"/>
        </a:spcBef>
        <a:spcAft>
          <a:spcPct val="0"/>
        </a:spcAft>
        <a:defRPr kumimoji="1" sz="2400">
          <a:solidFill>
            <a:schemeClr val="tx2"/>
          </a:solidFill>
          <a:latin typeface="ＭＳ Ｐゴシック" panose="020B0600070205080204" pitchFamily="50" charset="-128"/>
          <a:ea typeface="ＭＳ Ｐゴシック" panose="020B0600070205080204" pitchFamily="50" charset="-128"/>
        </a:defRPr>
      </a:lvl9pPr>
    </p:titleStyle>
    <p:bodyStyle>
      <a:lvl1pPr marL="342900" indent="-342900" algn="l" rtl="0" eaLnBrk="0" fontAlgn="base" hangingPunct="0">
        <a:spcBef>
          <a:spcPct val="20000"/>
        </a:spcBef>
        <a:spcAft>
          <a:spcPct val="0"/>
        </a:spcAft>
        <a:buChar char="•"/>
        <a:defRPr kumimoji="1" sz="16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16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kumimoji="1" sz="16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kumimoji="1" sz="16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kumimoji="1"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05E48206-6208-4002-9AF5-B38F54CDB384}" type="datetimeFigureOut">
              <a:rPr lang="en-US" dirty="0"/>
              <a:t>12/25/2018</a:t>
            </a:fld>
            <a:endParaRPr lang="en-US" dirty="0"/>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dirty="0"/>
              <a:pPr/>
              <a:t>‹#›</a:t>
            </a:fld>
            <a:endParaRPr lang="en-US" dirty="0"/>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59887819"/>
      </p:ext>
    </p:extLst>
  </p:cSld>
  <p:clrMap bg1="lt1" tx1="dk1" bg2="lt2" tx2="dk2" accent1="accent1" accent2="accent2" accent3="accent3" accent4="accent4" accent5="accent5" accent6="accent6" hlink="hlink" folHlink="folHlink"/>
  <p:sldLayoutIdLst>
    <p:sldLayoutId id="2147485323" r:id="rId1"/>
    <p:sldLayoutId id="2147485324" r:id="rId2"/>
    <p:sldLayoutId id="2147485325" r:id="rId3"/>
    <p:sldLayoutId id="2147485326" r:id="rId4"/>
    <p:sldLayoutId id="2147485327" r:id="rId5"/>
    <p:sldLayoutId id="2147485328" r:id="rId6"/>
    <p:sldLayoutId id="2147485329" r:id="rId7"/>
    <p:sldLayoutId id="2147485330" r:id="rId8"/>
    <p:sldLayoutId id="2147485331" r:id="rId9"/>
    <p:sldLayoutId id="2147485332" r:id="rId10"/>
    <p:sldLayoutId id="2147485333" r:id="rId11"/>
  </p:sldLayoutIdLst>
  <p:transition>
    <p:fade/>
  </p:transition>
  <p:timing>
    <p:tnLst>
      <p:par>
        <p:cTn id="1" dur="indefinite" restart="never" nodeType="tmRoot"/>
      </p:par>
    </p:tnLst>
  </p:timing>
  <p:hf hdr="0" ftr="0" dt="0"/>
  <p:txStyles>
    <p:title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1.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5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1115616" y="1863386"/>
            <a:ext cx="3672763" cy="707886"/>
          </a:xfrm>
          <a:prstGeom prst="rect">
            <a:avLst/>
          </a:prstGeom>
        </p:spPr>
        <p:txBody>
          <a:bodyPr wrap="square">
            <a:spAutoFit/>
          </a:bodyPr>
          <a:lstStyle/>
          <a:p>
            <a:r>
              <a:rPr lang="ja-JP" altLang="en-US" sz="4000" b="1" dirty="0" smtClean="0">
                <a:latin typeface="+mj-ea"/>
                <a:ea typeface="+mj-ea"/>
              </a:rPr>
              <a:t>校内研修</a:t>
            </a:r>
            <a:endParaRPr lang="en-US" altLang="ja-JP" sz="4000" b="1" dirty="0">
              <a:latin typeface="+mj-ea"/>
              <a:ea typeface="+mj-ea"/>
            </a:endParaRPr>
          </a:p>
        </p:txBody>
      </p:sp>
      <p:sp>
        <p:nvSpPr>
          <p:cNvPr id="10" name="正方形/長方形 9"/>
          <p:cNvSpPr/>
          <p:nvPr/>
        </p:nvSpPr>
        <p:spPr>
          <a:xfrm>
            <a:off x="0" y="2859444"/>
            <a:ext cx="9144000" cy="1446550"/>
          </a:xfrm>
          <a:prstGeom prst="rect">
            <a:avLst/>
          </a:prstGeom>
        </p:spPr>
        <p:txBody>
          <a:bodyPr wrap="square">
            <a:spAutoFit/>
          </a:bodyPr>
          <a:lstStyle/>
          <a:p>
            <a:pPr algn="ctr"/>
            <a:r>
              <a:rPr lang="ja-JP" altLang="en-US" sz="4400" b="1" dirty="0">
                <a:latin typeface="+mn-ea"/>
              </a:rPr>
              <a:t>道徳科の授業づくりに</a:t>
            </a:r>
            <a:r>
              <a:rPr lang="ja-JP" altLang="en-US" sz="4400" b="1" dirty="0" smtClean="0">
                <a:latin typeface="+mn-ea"/>
              </a:rPr>
              <a:t>ついて</a:t>
            </a:r>
            <a:endParaRPr lang="en-US" altLang="ja-JP" sz="4400" b="1" dirty="0" smtClean="0">
              <a:latin typeface="+mn-ea"/>
            </a:endParaRPr>
          </a:p>
          <a:p>
            <a:pPr algn="ctr"/>
            <a:r>
              <a:rPr lang="ja-JP" altLang="en-US" sz="4400" b="1" dirty="0" smtClean="0">
                <a:latin typeface="+mn-ea"/>
              </a:rPr>
              <a:t>（演習）</a:t>
            </a:r>
            <a:endParaRPr lang="en-US" altLang="ja-JP" sz="4400" b="1" dirty="0">
              <a:latin typeface="+mn-ea"/>
            </a:endParaRPr>
          </a:p>
        </p:txBody>
      </p:sp>
      <p:sp>
        <p:nvSpPr>
          <p:cNvPr id="14" name="タイトル 1"/>
          <p:cNvSpPr txBox="1">
            <a:spLocks/>
          </p:cNvSpPr>
          <p:nvPr/>
        </p:nvSpPr>
        <p:spPr>
          <a:xfrm>
            <a:off x="1387640" y="5385623"/>
            <a:ext cx="6432413" cy="432048"/>
          </a:xfrm>
          <a:prstGeom prst="rect">
            <a:avLst/>
          </a:prstGeom>
          <a:noFill/>
          <a:ln w="57150">
            <a:noFill/>
          </a:ln>
        </p:spPr>
        <p:txBody>
          <a:bodyPr vert="horz" lIns="68580" tIns="34290" rIns="68580" bIns="34290" rtlCol="0" anchor="b">
            <a:noAutofit/>
          </a:bodyPr>
          <a:lstStyle>
            <a:lvl1pPr algn="ctr" defTabSz="685800" rtl="0" eaLnBrk="1" latinLnBrk="0" hangingPunct="1">
              <a:lnSpc>
                <a:spcPct val="90000"/>
              </a:lnSpc>
              <a:spcBef>
                <a:spcPct val="0"/>
              </a:spcBef>
              <a:buNone/>
              <a:defRPr kumimoji="1" sz="4500" kern="1200">
                <a:solidFill>
                  <a:schemeClr val="tx1"/>
                </a:solidFill>
                <a:latin typeface="+mj-lt"/>
                <a:ea typeface="+mj-ea"/>
                <a:cs typeface="+mj-cs"/>
              </a:defRPr>
            </a:lvl1pPr>
          </a:lstStyle>
          <a:p>
            <a:r>
              <a:rPr lang="ja-JP" altLang="en-US" sz="2100" dirty="0">
                <a:latin typeface="HGｺﾞｼｯｸE" pitchFamily="49" charset="-128"/>
                <a:ea typeface="HGｺﾞｼｯｸE" pitchFamily="49" charset="-128"/>
              </a:rPr>
              <a:t>北海道教育研究所</a:t>
            </a:r>
            <a:r>
              <a:rPr lang="ja-JP" altLang="en-US" sz="2100" dirty="0" smtClean="0">
                <a:latin typeface="HGｺﾞｼｯｸE" pitchFamily="49" charset="-128"/>
                <a:ea typeface="HGｺﾞｼｯｸE" pitchFamily="49" charset="-128"/>
              </a:rPr>
              <a:t>連盟共同研究推進委員会</a:t>
            </a:r>
            <a:endParaRPr lang="ja-JP" altLang="en-US" sz="2100" dirty="0">
              <a:latin typeface="HGｺﾞｼｯｸE" pitchFamily="49" charset="-128"/>
              <a:ea typeface="HGｺﾞｼｯｸE" pitchFamily="49" charset="-128"/>
            </a:endParaRPr>
          </a:p>
        </p:txBody>
      </p:sp>
      <p:sp>
        <p:nvSpPr>
          <p:cNvPr id="2" name="スライド番号プレースホルダー 1"/>
          <p:cNvSpPr>
            <a:spLocks noGrp="1"/>
          </p:cNvSpPr>
          <p:nvPr>
            <p:ph type="sldNum" sz="quarter" idx="12"/>
          </p:nvPr>
        </p:nvSpPr>
        <p:spPr/>
        <p:txBody>
          <a:bodyPr/>
          <a:lstStyle/>
          <a:p>
            <a:fld id="{C8044EDC-9959-4724-927D-2F88A09DAD70}" type="slidenum">
              <a:rPr kumimoji="1" lang="ja-JP" altLang="en-US" smtClean="0"/>
              <a:t>1</a:t>
            </a:fld>
            <a:endParaRPr kumimoji="1" lang="ja-JP" altLang="en-US" dirty="0"/>
          </a:p>
        </p:txBody>
      </p:sp>
    </p:spTree>
    <p:extLst>
      <p:ext uri="{BB962C8B-B14F-4D97-AF65-F5344CB8AC3E}">
        <p14:creationId xmlns:p14="http://schemas.microsoft.com/office/powerpoint/2010/main" val="93375776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D57F1E4F-1CFF-5643-939E-217C01CDF565}" type="slidenum">
              <a:rPr lang="en-US" smtClean="0"/>
              <a:pPr/>
              <a:t>10</a:t>
            </a:fld>
            <a:endParaRPr lang="en-US" dirty="0"/>
          </a:p>
        </p:txBody>
      </p:sp>
      <p:graphicFrame>
        <p:nvGraphicFramePr>
          <p:cNvPr id="3" name="表 2"/>
          <p:cNvGraphicFramePr>
            <a:graphicFrameLocks noGrp="1"/>
          </p:cNvGraphicFramePr>
          <p:nvPr>
            <p:extLst/>
          </p:nvPr>
        </p:nvGraphicFramePr>
        <p:xfrm>
          <a:off x="219664" y="382796"/>
          <a:ext cx="8744824" cy="5079397"/>
        </p:xfrm>
        <a:graphic>
          <a:graphicData uri="http://schemas.openxmlformats.org/drawingml/2006/table">
            <a:tbl>
              <a:tblPr firstRow="1" bandRow="1">
                <a:tableStyleId>{5C22544A-7EE6-4342-B048-85BDC9FD1C3A}</a:tableStyleId>
              </a:tblPr>
              <a:tblGrid>
                <a:gridCol w="1909726"/>
                <a:gridCol w="2278366"/>
                <a:gridCol w="2278366"/>
                <a:gridCol w="2278366"/>
              </a:tblGrid>
              <a:tr h="911458">
                <a:tc>
                  <a:txBody>
                    <a:bodyPr/>
                    <a:lstStyle/>
                    <a:p>
                      <a:pPr algn="ctr"/>
                      <a:r>
                        <a:rPr kumimoji="1" lang="ja-JP" altLang="en-US" sz="2000" b="0" dirty="0" smtClean="0">
                          <a:solidFill>
                            <a:schemeClr val="tx1"/>
                          </a:solidFill>
                          <a:latin typeface="ＭＳ ゴシック" panose="020B0609070205080204" pitchFamily="49" charset="-128"/>
                          <a:ea typeface="ＭＳ ゴシック" panose="020B0609070205080204" pitchFamily="49" charset="-128"/>
                        </a:rPr>
                        <a:t>対象</a:t>
                      </a:r>
                      <a:endParaRPr kumimoji="1" lang="ja-JP" altLang="en-US" sz="2000" b="0"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2000" b="0" dirty="0" smtClean="0">
                          <a:solidFill>
                            <a:schemeClr val="tx1"/>
                          </a:solidFill>
                          <a:latin typeface="ＭＳ ゴシック" panose="020B0609070205080204" pitchFamily="49" charset="-128"/>
                          <a:ea typeface="ＭＳ ゴシック" panose="020B0609070205080204" pitchFamily="49" charset="-128"/>
                        </a:rPr>
                        <a:t>①</a:t>
                      </a:r>
                      <a:endParaRPr kumimoji="1" lang="ja-JP" altLang="en-US" sz="2000" b="0"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2000" b="0" dirty="0" smtClean="0">
                          <a:solidFill>
                            <a:schemeClr val="tx1"/>
                          </a:solidFill>
                          <a:latin typeface="ＭＳ ゴシック" panose="020B0609070205080204" pitchFamily="49" charset="-128"/>
                          <a:ea typeface="ＭＳ ゴシック" panose="020B0609070205080204" pitchFamily="49" charset="-128"/>
                        </a:rPr>
                        <a:t>②</a:t>
                      </a:r>
                      <a:endParaRPr kumimoji="1" lang="ja-JP" altLang="en-US" sz="2000" b="0"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2000" b="0" dirty="0" smtClean="0">
                          <a:solidFill>
                            <a:schemeClr val="tx1"/>
                          </a:solidFill>
                          <a:latin typeface="ＭＳ ゴシック" panose="020B0609070205080204" pitchFamily="49" charset="-128"/>
                          <a:ea typeface="ＭＳ ゴシック" panose="020B0609070205080204" pitchFamily="49" charset="-128"/>
                        </a:rPr>
                        <a:t>③</a:t>
                      </a:r>
                      <a:endParaRPr kumimoji="1" lang="ja-JP" altLang="en-US" sz="2000" b="0"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527324">
                <a:tc>
                  <a:txBody>
                    <a:bodyPr/>
                    <a:lstStyle/>
                    <a:p>
                      <a:pPr algn="ctr"/>
                      <a:r>
                        <a:rPr kumimoji="1" lang="ja-JP" altLang="en-US" sz="2000" b="0" dirty="0" smtClean="0">
                          <a:solidFill>
                            <a:schemeClr val="tx1"/>
                          </a:solidFill>
                          <a:latin typeface="ＭＳ ゴシック" panose="020B0609070205080204" pitchFamily="49" charset="-128"/>
                          <a:ea typeface="ＭＳ ゴシック" panose="020B0609070205080204" pitchFamily="49" charset="-128"/>
                        </a:rPr>
                        <a:t>個人の課題</a:t>
                      </a:r>
                      <a:endParaRPr kumimoji="1" lang="ja-JP" altLang="en-US" sz="2000" b="0"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b="0" dirty="0">
                        <a:solidFill>
                          <a:schemeClr val="tx1"/>
                        </a:solidFill>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b="0" dirty="0">
                        <a:solidFill>
                          <a:schemeClr val="tx1"/>
                        </a:solidFill>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b="0" dirty="0">
                        <a:solidFill>
                          <a:schemeClr val="tx1"/>
                        </a:solidFill>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640615">
                <a:tc gridSpan="4">
                  <a:txBody>
                    <a:bodyPr/>
                    <a:lstStyle/>
                    <a:p>
                      <a:pPr algn="ctr"/>
                      <a:endParaRPr kumimoji="1" lang="ja-JP" altLang="en-US" sz="2000" b="0"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hMerge="1">
                  <a:txBody>
                    <a:bodyPr/>
                    <a:lstStyle/>
                    <a:p>
                      <a:endParaRPr kumimoji="1" lang="ja-JP" altLang="en-US" b="0" dirty="0">
                        <a:solidFill>
                          <a:schemeClr val="tx1"/>
                        </a:solidFill>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b="0" dirty="0">
                        <a:solidFill>
                          <a:schemeClr val="tx1"/>
                        </a:solidFill>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b="0" dirty="0">
                        <a:solidFill>
                          <a:schemeClr val="tx1"/>
                        </a:solidFill>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4" name="正方形/長方形 3"/>
          <p:cNvSpPr/>
          <p:nvPr/>
        </p:nvSpPr>
        <p:spPr>
          <a:xfrm>
            <a:off x="187008" y="13464"/>
            <a:ext cx="5032147" cy="369332"/>
          </a:xfrm>
          <a:prstGeom prst="rect">
            <a:avLst/>
          </a:prstGeom>
        </p:spPr>
        <p:txBody>
          <a:bodyPr wrap="none">
            <a:spAutoFit/>
          </a:bodyPr>
          <a:lstStyle/>
          <a:p>
            <a:r>
              <a:rPr lang="ja-JP" altLang="en-US" dirty="0">
                <a:solidFill>
                  <a:srgbClr val="000000"/>
                </a:solidFill>
                <a:latin typeface="ＭＳ ゴシック" panose="020B0609070205080204" pitchFamily="49" charset="-128"/>
                <a:ea typeface="ＭＳ ゴシック" panose="020B0609070205080204" pitchFamily="49" charset="-128"/>
              </a:rPr>
              <a:t>別紙</a:t>
            </a:r>
            <a:r>
              <a:rPr lang="ja-JP" altLang="en-US" dirty="0" smtClean="0">
                <a:solidFill>
                  <a:srgbClr val="000000"/>
                </a:solidFill>
                <a:latin typeface="ＭＳ ゴシック" panose="020B0609070205080204" pitchFamily="49" charset="-128"/>
                <a:ea typeface="ＭＳ ゴシック" panose="020B0609070205080204" pitchFamily="49" charset="-128"/>
              </a:rPr>
              <a:t>１　（情報共有と研修のねらいの具体化）</a:t>
            </a:r>
            <a:endParaRPr lang="ja-JP" altLang="en-US" dirty="0"/>
          </a:p>
        </p:txBody>
      </p:sp>
      <p:graphicFrame>
        <p:nvGraphicFramePr>
          <p:cNvPr id="6" name="表 5"/>
          <p:cNvGraphicFramePr>
            <a:graphicFrameLocks noGrp="1"/>
          </p:cNvGraphicFramePr>
          <p:nvPr>
            <p:extLst/>
          </p:nvPr>
        </p:nvGraphicFramePr>
        <p:xfrm>
          <a:off x="245406" y="3263116"/>
          <a:ext cx="8898595" cy="5262262"/>
        </p:xfrm>
        <a:graphic>
          <a:graphicData uri="http://schemas.openxmlformats.org/drawingml/2006/table">
            <a:tbl>
              <a:tblPr firstRow="1" bandRow="1">
                <a:tableStyleId>{5C22544A-7EE6-4342-B048-85BDC9FD1C3A}</a:tableStyleId>
              </a:tblPr>
              <a:tblGrid>
                <a:gridCol w="1562112"/>
                <a:gridCol w="2367842"/>
                <a:gridCol w="2367842"/>
                <a:gridCol w="2367842"/>
                <a:gridCol w="232957"/>
              </a:tblGrid>
              <a:tr h="924748">
                <a:tc>
                  <a:txBody>
                    <a:bodyPr/>
                    <a:lstStyle/>
                    <a:p>
                      <a:pPr algn="ctr"/>
                      <a:r>
                        <a:rPr kumimoji="1" lang="ja-JP" altLang="en-US" sz="2000" b="0" dirty="0" smtClean="0">
                          <a:solidFill>
                            <a:schemeClr val="tx1"/>
                          </a:solidFill>
                          <a:latin typeface="ＭＳ ゴシック" panose="020B0609070205080204" pitchFamily="49" charset="-128"/>
                          <a:ea typeface="ＭＳ ゴシック" panose="020B0609070205080204" pitchFamily="49" charset="-128"/>
                        </a:rPr>
                        <a:t>対象</a:t>
                      </a:r>
                      <a:endParaRPr kumimoji="1" lang="ja-JP" altLang="en-US" sz="2000" b="0"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2000" b="0" dirty="0" smtClean="0">
                          <a:solidFill>
                            <a:schemeClr val="tx1"/>
                          </a:solidFill>
                          <a:latin typeface="ＭＳ ゴシック" panose="020B0609070205080204" pitchFamily="49" charset="-128"/>
                          <a:ea typeface="ＭＳ ゴシック" panose="020B0609070205080204" pitchFamily="49" charset="-128"/>
                        </a:rPr>
                        <a:t>解決を目指した認識①</a:t>
                      </a:r>
                      <a:endParaRPr kumimoji="1" lang="ja-JP" altLang="en-US" sz="2000" b="0"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2000" b="0" dirty="0" smtClean="0">
                          <a:solidFill>
                            <a:schemeClr val="tx1"/>
                          </a:solidFill>
                          <a:latin typeface="ＭＳ ゴシック" panose="020B0609070205080204" pitchFamily="49" charset="-128"/>
                          <a:ea typeface="ＭＳ ゴシック" panose="020B0609070205080204" pitchFamily="49" charset="-128"/>
                        </a:rPr>
                        <a:t>解決を目指した認識②</a:t>
                      </a:r>
                      <a:endParaRPr kumimoji="1" lang="ja-JP" altLang="en-US" sz="2000" b="0"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2000" b="0" dirty="0" smtClean="0">
                          <a:solidFill>
                            <a:schemeClr val="tx1"/>
                          </a:solidFill>
                          <a:latin typeface="ＭＳ ゴシック" panose="020B0609070205080204" pitchFamily="49" charset="-128"/>
                          <a:ea typeface="ＭＳ ゴシック" panose="020B0609070205080204" pitchFamily="49" charset="-128"/>
                        </a:rPr>
                        <a:t>解決を目指した認識③</a:t>
                      </a:r>
                      <a:endParaRPr kumimoji="1" lang="ja-JP" altLang="en-US" sz="2000" b="0"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3">
                  <a:txBody>
                    <a:bodyPr/>
                    <a:lstStyle/>
                    <a:p>
                      <a:pPr algn="l"/>
                      <a:endParaRPr kumimoji="1" lang="ja-JP" altLang="en-US" sz="2000" b="0"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r>
              <a:tr h="2027580">
                <a:tc>
                  <a:txBody>
                    <a:bodyPr/>
                    <a:lstStyle/>
                    <a:p>
                      <a:pPr algn="l"/>
                      <a:r>
                        <a:rPr kumimoji="1" lang="ja-JP" altLang="en-US" sz="2000" b="0" dirty="0" smtClean="0">
                          <a:solidFill>
                            <a:schemeClr val="tx1"/>
                          </a:solidFill>
                          <a:latin typeface="ＭＳ ゴシック" panose="020B0609070205080204" pitchFamily="49" charset="-128"/>
                          <a:ea typeface="ＭＳ ゴシック" panose="020B0609070205080204" pitchFamily="49" charset="-128"/>
                        </a:rPr>
                        <a:t>自分の課題について、これからの取組が具体化できたこと</a:t>
                      </a:r>
                      <a:endParaRPr kumimoji="1" lang="ja-JP" altLang="en-US" sz="2000" b="0"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b="0" dirty="0">
                        <a:solidFill>
                          <a:schemeClr val="tx1"/>
                        </a:solidFill>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b="0" dirty="0">
                        <a:solidFill>
                          <a:schemeClr val="tx1"/>
                        </a:solidFill>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b="0" dirty="0">
                        <a:solidFill>
                          <a:schemeClr val="tx1"/>
                        </a:solidFill>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b="0" dirty="0">
                        <a:solidFill>
                          <a:schemeClr val="tx1"/>
                        </a:solidFill>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309934">
                <a:tc gridSpan="4">
                  <a:txBody>
                    <a:bodyPr/>
                    <a:lstStyle/>
                    <a:p>
                      <a:pPr algn="l"/>
                      <a:endParaRPr kumimoji="1" lang="ja-JP" altLang="en-US" sz="2000" b="0" dirty="0">
                        <a:solidFill>
                          <a:schemeClr val="tx1"/>
                        </a:solidFill>
                        <a:latin typeface="ＭＳ ゴシック" panose="020B0609070205080204" pitchFamily="49" charset="-128"/>
                        <a:ea typeface="ＭＳ ゴシック" panose="020B0609070205080204" pitchFamily="49" charset="-128"/>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hMerge="1">
                  <a:txBody>
                    <a:bodyPr/>
                    <a:lstStyle/>
                    <a:p>
                      <a:endParaRPr kumimoji="1" lang="ja-JP" altLang="en-US" b="0" dirty="0">
                        <a:solidFill>
                          <a:schemeClr val="tx1"/>
                        </a:solidFill>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b="0" dirty="0">
                        <a:solidFill>
                          <a:schemeClr val="tx1"/>
                        </a:solidFill>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b="0" dirty="0">
                        <a:solidFill>
                          <a:schemeClr val="tx1"/>
                        </a:solidFill>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b="0" dirty="0">
                        <a:solidFill>
                          <a:schemeClr val="tx1"/>
                        </a:solidFill>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7" name="正方形/長方形 6"/>
          <p:cNvSpPr/>
          <p:nvPr/>
        </p:nvSpPr>
        <p:spPr>
          <a:xfrm>
            <a:off x="122496" y="2893784"/>
            <a:ext cx="3647152" cy="369332"/>
          </a:xfrm>
          <a:prstGeom prst="rect">
            <a:avLst/>
          </a:prstGeom>
        </p:spPr>
        <p:txBody>
          <a:bodyPr wrap="none">
            <a:spAutoFit/>
          </a:bodyPr>
          <a:lstStyle/>
          <a:p>
            <a:r>
              <a:rPr lang="ja-JP" altLang="en-US" dirty="0" smtClean="0">
                <a:solidFill>
                  <a:srgbClr val="000000"/>
                </a:solidFill>
                <a:latin typeface="ＭＳ ゴシック" panose="020B0609070205080204" pitchFamily="49" charset="-128"/>
                <a:ea typeface="ＭＳ ゴシック" panose="020B0609070205080204" pitchFamily="49" charset="-128"/>
              </a:rPr>
              <a:t>（研修のねらいの達成度の確認）</a:t>
            </a:r>
            <a:endParaRPr lang="ja-JP" altLang="en-US" dirty="0"/>
          </a:p>
        </p:txBody>
      </p:sp>
      <p:sp>
        <p:nvSpPr>
          <p:cNvPr id="8" name="正方形/長方形 7"/>
          <p:cNvSpPr/>
          <p:nvPr/>
        </p:nvSpPr>
        <p:spPr>
          <a:xfrm>
            <a:off x="187008" y="3284984"/>
            <a:ext cx="8744824" cy="2880320"/>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750388591"/>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4600" y="913071"/>
            <a:ext cx="6457951" cy="4777240"/>
          </a:xfrm>
          <a:prstGeom prst="rect">
            <a:avLst/>
          </a:prstGeom>
        </p:spPr>
      </p:pic>
      <p:sp>
        <p:nvSpPr>
          <p:cNvPr id="6" name="角丸四角形吹き出し 5"/>
          <p:cNvSpPr/>
          <p:nvPr/>
        </p:nvSpPr>
        <p:spPr>
          <a:xfrm>
            <a:off x="28575" y="2599134"/>
            <a:ext cx="2543175" cy="957263"/>
          </a:xfrm>
          <a:prstGeom prst="wedgeRoundRectCallout">
            <a:avLst>
              <a:gd name="adj1" fmla="val 61693"/>
              <a:gd name="adj2" fmla="val 31655"/>
              <a:gd name="adj3" fmla="val 16667"/>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a:t>道徳的価値に迫る発問（</a:t>
            </a:r>
            <a:r>
              <a:rPr lang="ja-JP" altLang="en-US" dirty="0" smtClean="0"/>
              <a:t>中心的な発問</a:t>
            </a:r>
            <a:r>
              <a:rPr lang="ja-JP" altLang="en-US" dirty="0"/>
              <a:t>）</a:t>
            </a:r>
            <a:endParaRPr lang="en-US" altLang="ja-JP" dirty="0"/>
          </a:p>
          <a:p>
            <a:r>
              <a:rPr lang="ja-JP" altLang="en-US" dirty="0"/>
              <a:t>●　自己を見つめる</a:t>
            </a:r>
          </a:p>
        </p:txBody>
      </p:sp>
      <p:sp>
        <p:nvSpPr>
          <p:cNvPr id="21" name="角丸四角形吹き出し 20"/>
          <p:cNvSpPr/>
          <p:nvPr/>
        </p:nvSpPr>
        <p:spPr>
          <a:xfrm>
            <a:off x="0" y="1316831"/>
            <a:ext cx="2571750" cy="1128713"/>
          </a:xfrm>
          <a:prstGeom prst="wedgeRoundRectCallout">
            <a:avLst>
              <a:gd name="adj1" fmla="val 63391"/>
              <a:gd name="adj2" fmla="val -30711"/>
              <a:gd name="adj3" fmla="val 16667"/>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a:t>内容項目への意欲を高める</a:t>
            </a:r>
            <a:endParaRPr lang="en-US" altLang="ja-JP" dirty="0"/>
          </a:p>
          <a:p>
            <a:r>
              <a:rPr lang="ja-JP" altLang="en-US" dirty="0"/>
              <a:t>●　</a:t>
            </a:r>
            <a:r>
              <a:rPr lang="ja-JP" altLang="en-US" dirty="0" smtClean="0"/>
              <a:t>道徳的諸価値</a:t>
            </a:r>
            <a:r>
              <a:rPr lang="ja-JP" altLang="en-US" dirty="0"/>
              <a:t>に</a:t>
            </a:r>
            <a:r>
              <a:rPr lang="ja-JP" altLang="en-US" dirty="0" err="1" smtClean="0"/>
              <a:t>つ</a:t>
            </a:r>
            <a:r>
              <a:rPr lang="ja-JP" altLang="en-US" dirty="0" smtClean="0"/>
              <a:t>　</a:t>
            </a:r>
            <a:endParaRPr lang="en-US" altLang="ja-JP" dirty="0" smtClean="0"/>
          </a:p>
          <a:p>
            <a:r>
              <a:rPr lang="ja-JP" altLang="en-US" dirty="0"/>
              <a:t>　</a:t>
            </a:r>
            <a:r>
              <a:rPr lang="ja-JP" altLang="en-US" dirty="0" smtClean="0"/>
              <a:t>いての</a:t>
            </a:r>
            <a:r>
              <a:rPr lang="ja-JP" altLang="en-US" dirty="0"/>
              <a:t>理解</a:t>
            </a:r>
          </a:p>
        </p:txBody>
      </p:sp>
      <p:sp>
        <p:nvSpPr>
          <p:cNvPr id="25" name="角丸四角形 24"/>
          <p:cNvSpPr/>
          <p:nvPr/>
        </p:nvSpPr>
        <p:spPr>
          <a:xfrm>
            <a:off x="7615238" y="3426991"/>
            <a:ext cx="1271588" cy="650081"/>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角丸四角形 25"/>
          <p:cNvSpPr/>
          <p:nvPr/>
        </p:nvSpPr>
        <p:spPr>
          <a:xfrm>
            <a:off x="7615239" y="1761182"/>
            <a:ext cx="1271588" cy="947738"/>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角丸四角形 26"/>
          <p:cNvSpPr/>
          <p:nvPr/>
        </p:nvSpPr>
        <p:spPr>
          <a:xfrm>
            <a:off x="7593808" y="4497407"/>
            <a:ext cx="1271588" cy="1095375"/>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角丸四角形吹き出し 27"/>
          <p:cNvSpPr/>
          <p:nvPr/>
        </p:nvSpPr>
        <p:spPr>
          <a:xfrm>
            <a:off x="28575" y="3709987"/>
            <a:ext cx="2543175" cy="2290763"/>
          </a:xfrm>
          <a:prstGeom prst="wedgeRoundRectCallout">
            <a:avLst>
              <a:gd name="adj1" fmla="val 62256"/>
              <a:gd name="adj2" fmla="val -21149"/>
              <a:gd name="adj3" fmla="val 16667"/>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dirty="0"/>
              <a:t>道徳的価値</a:t>
            </a:r>
            <a:r>
              <a:rPr lang="ja-JP" altLang="en-US" dirty="0" smtClean="0"/>
              <a:t>のよさに</a:t>
            </a:r>
            <a:r>
              <a:rPr lang="ja-JP" altLang="en-US" dirty="0"/>
              <a:t>気づきに今までの自分を振り返る</a:t>
            </a:r>
            <a:endParaRPr lang="en-US" altLang="ja-JP" dirty="0"/>
          </a:p>
          <a:p>
            <a:r>
              <a:rPr lang="ja-JP" altLang="en-US" dirty="0"/>
              <a:t>●　多面的・多角的</a:t>
            </a:r>
            <a:r>
              <a:rPr lang="ja-JP" altLang="en-US" dirty="0" smtClean="0"/>
              <a:t>に　</a:t>
            </a:r>
            <a:endParaRPr lang="en-US" altLang="ja-JP" dirty="0" smtClean="0"/>
          </a:p>
          <a:p>
            <a:r>
              <a:rPr lang="ja-JP" altLang="en-US" dirty="0"/>
              <a:t>　</a:t>
            </a:r>
            <a:r>
              <a:rPr lang="ja-JP" altLang="en-US" dirty="0" smtClean="0"/>
              <a:t>考える</a:t>
            </a:r>
            <a:endParaRPr lang="en-US" altLang="ja-JP" dirty="0"/>
          </a:p>
          <a:p>
            <a:r>
              <a:rPr lang="ja-JP" altLang="en-US" dirty="0"/>
              <a:t>●　自己の生き方</a:t>
            </a:r>
            <a:r>
              <a:rPr lang="ja-JP" altLang="en-US" dirty="0" smtClean="0"/>
              <a:t>に</a:t>
            </a:r>
            <a:endParaRPr lang="en-US" altLang="ja-JP" dirty="0" smtClean="0"/>
          </a:p>
          <a:p>
            <a:r>
              <a:rPr lang="ja-JP" altLang="en-US" dirty="0"/>
              <a:t>　</a:t>
            </a:r>
            <a:r>
              <a:rPr lang="ja-JP" altLang="en-US" dirty="0" smtClean="0"/>
              <a:t>ついて</a:t>
            </a:r>
            <a:r>
              <a:rPr lang="ja-JP" altLang="en-US" dirty="0"/>
              <a:t>の考えを</a:t>
            </a:r>
            <a:r>
              <a:rPr lang="ja-JP" altLang="en-US" dirty="0" smtClean="0"/>
              <a:t>深め</a:t>
            </a:r>
            <a:endParaRPr lang="en-US" altLang="ja-JP" dirty="0" smtClean="0"/>
          </a:p>
          <a:p>
            <a:r>
              <a:rPr lang="ja-JP" altLang="en-US" dirty="0"/>
              <a:t>　</a:t>
            </a:r>
            <a:r>
              <a:rPr lang="ja-JP" altLang="en-US" dirty="0" smtClean="0"/>
              <a:t>る</a:t>
            </a:r>
            <a:r>
              <a:rPr lang="ja-JP" altLang="en-US" dirty="0"/>
              <a:t>　</a:t>
            </a:r>
          </a:p>
        </p:txBody>
      </p:sp>
      <p:sp>
        <p:nvSpPr>
          <p:cNvPr id="29" name="テキスト ボックス 28"/>
          <p:cNvSpPr txBox="1"/>
          <p:nvPr/>
        </p:nvSpPr>
        <p:spPr>
          <a:xfrm>
            <a:off x="179512" y="6406326"/>
            <a:ext cx="7653733" cy="369332"/>
          </a:xfrm>
          <a:prstGeom prst="rect">
            <a:avLst/>
          </a:prstGeom>
          <a:noFill/>
        </p:spPr>
        <p:txBody>
          <a:bodyPr wrap="square" rtlCol="0">
            <a:spAutoFit/>
          </a:bodyPr>
          <a:lstStyle/>
          <a:p>
            <a:r>
              <a:rPr kumimoji="1" lang="ja-JP" altLang="en-US" dirty="0" smtClean="0"/>
              <a:t>平成</a:t>
            </a:r>
            <a:r>
              <a:rPr kumimoji="1" lang="en-US" altLang="ja-JP" dirty="0" smtClean="0"/>
              <a:t>27</a:t>
            </a:r>
            <a:r>
              <a:rPr kumimoji="1" lang="ja-JP" altLang="en-US" dirty="0" smtClean="0"/>
              <a:t>年度　小学校教育課程改善の手引　道徳科（道徳の時間）</a:t>
            </a:r>
            <a:endParaRPr kumimoji="1" lang="ja-JP" altLang="en-US" dirty="0"/>
          </a:p>
        </p:txBody>
      </p:sp>
      <p:sp>
        <p:nvSpPr>
          <p:cNvPr id="2" name="スライド番号プレースホルダー 1"/>
          <p:cNvSpPr>
            <a:spLocks noGrp="1"/>
          </p:cNvSpPr>
          <p:nvPr>
            <p:ph type="sldNum" sz="quarter" idx="12"/>
          </p:nvPr>
        </p:nvSpPr>
        <p:spPr>
          <a:xfrm>
            <a:off x="6457950" y="5695950"/>
            <a:ext cx="2057400" cy="273844"/>
          </a:xfrm>
        </p:spPr>
        <p:txBody>
          <a:bodyPr/>
          <a:lstStyle/>
          <a:p>
            <a:fld id="{C8044EDC-9959-4724-927D-2F88A09DAD70}" type="slidenum">
              <a:rPr kumimoji="1" lang="ja-JP" altLang="en-US" smtClean="0"/>
              <a:t>11</a:t>
            </a:fld>
            <a:endParaRPr kumimoji="1" lang="ja-JP" altLang="en-US" dirty="0"/>
          </a:p>
        </p:txBody>
      </p:sp>
      <p:sp>
        <p:nvSpPr>
          <p:cNvPr id="11" name="正方形/長方形 10"/>
          <p:cNvSpPr/>
          <p:nvPr/>
        </p:nvSpPr>
        <p:spPr>
          <a:xfrm>
            <a:off x="0" y="-27384"/>
            <a:ext cx="9143999" cy="707886"/>
          </a:xfrm>
          <a:prstGeom prst="rect">
            <a:avLst/>
          </a:prstGeom>
          <a:solidFill>
            <a:schemeClr val="accent3">
              <a:lumMod val="50000"/>
            </a:schemeClr>
          </a:solidFill>
        </p:spPr>
        <p:txBody>
          <a:bodyPr wrap="square">
            <a:spAutoFit/>
          </a:bodyPr>
          <a:lstStyle/>
          <a:p>
            <a:pPr algn="ctr"/>
            <a:r>
              <a:rPr lang="en-US" altLang="ja-JP" sz="4000" dirty="0" smtClean="0">
                <a:solidFill>
                  <a:schemeClr val="bg1"/>
                </a:solidFill>
                <a:latin typeface="ＭＳ ゴシック" panose="020B0609070205080204" pitchFamily="49" charset="-128"/>
                <a:ea typeface="ＭＳ ゴシック" panose="020B0609070205080204" pitchFamily="49" charset="-128"/>
              </a:rPr>
              <a:t>(2) </a:t>
            </a:r>
            <a:r>
              <a:rPr lang="ja-JP" altLang="en-US" sz="4000" dirty="0" smtClean="0">
                <a:solidFill>
                  <a:schemeClr val="bg1"/>
                </a:solidFill>
                <a:latin typeface="ＭＳ ゴシック" panose="020B0609070205080204" pitchFamily="49" charset="-128"/>
                <a:ea typeface="ＭＳ ゴシック" panose="020B0609070205080204" pitchFamily="49" charset="-128"/>
              </a:rPr>
              <a:t>まとめ　実際の展開例</a:t>
            </a:r>
            <a:endParaRPr lang="en-US" altLang="ja-JP" sz="4000" dirty="0">
              <a:solidFill>
                <a:schemeClr val="bg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2714300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D57F1E4F-1CFF-5643-939E-217C01CDF565}" type="slidenum">
              <a:rPr lang="en-US" sz="2000" smtClean="0"/>
              <a:pPr/>
              <a:t>12</a:t>
            </a:fld>
            <a:endParaRPr lang="en-US" sz="2000" dirty="0"/>
          </a:p>
        </p:txBody>
      </p:sp>
      <p:sp>
        <p:nvSpPr>
          <p:cNvPr id="3" name="正方形/長方形 2"/>
          <p:cNvSpPr/>
          <p:nvPr/>
        </p:nvSpPr>
        <p:spPr>
          <a:xfrm>
            <a:off x="0" y="0"/>
            <a:ext cx="9144000" cy="764704"/>
          </a:xfrm>
          <a:prstGeom prst="rect">
            <a:avLst/>
          </a:prstGeom>
          <a:solidFill>
            <a:schemeClr val="accent3">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4400" dirty="0" smtClean="0">
                <a:solidFill>
                  <a:prstClr val="white"/>
                </a:solidFill>
                <a:latin typeface="ＭＳ ゴシック" panose="020B0609070205080204" pitchFamily="49" charset="-128"/>
                <a:ea typeface="ＭＳ ゴシック" panose="020B0609070205080204" pitchFamily="49" charset="-128"/>
              </a:rPr>
              <a:t>(2) </a:t>
            </a:r>
            <a:r>
              <a:rPr lang="ja-JP" altLang="en-US" sz="4400" dirty="0" smtClean="0">
                <a:solidFill>
                  <a:prstClr val="white"/>
                </a:solidFill>
                <a:latin typeface="ＭＳ ゴシック" panose="020B0609070205080204" pitchFamily="49" charset="-128"/>
                <a:ea typeface="ＭＳ ゴシック" panose="020B0609070205080204" pitchFamily="49" charset="-128"/>
              </a:rPr>
              <a:t>まとめ　大切にしてほしいこと</a:t>
            </a:r>
            <a:r>
              <a:rPr lang="ja-JP" altLang="en-US" sz="4400" dirty="0" smtClean="0">
                <a:solidFill>
                  <a:prstClr val="white"/>
                </a:solidFill>
              </a:rPr>
              <a:t>　</a:t>
            </a:r>
            <a:endParaRPr lang="ja-JP" altLang="en-US" sz="4400" dirty="0">
              <a:solidFill>
                <a:prstClr val="white"/>
              </a:solidFill>
            </a:endParaRPr>
          </a:p>
        </p:txBody>
      </p:sp>
      <p:sp>
        <p:nvSpPr>
          <p:cNvPr id="9" name="テキスト ボックス 8"/>
          <p:cNvSpPr txBox="1"/>
          <p:nvPr/>
        </p:nvSpPr>
        <p:spPr>
          <a:xfrm>
            <a:off x="0" y="880519"/>
            <a:ext cx="10008604" cy="646331"/>
          </a:xfrm>
          <a:prstGeom prst="rect">
            <a:avLst/>
          </a:prstGeom>
          <a:noFill/>
        </p:spPr>
        <p:txBody>
          <a:bodyPr wrap="square" rtlCol="0">
            <a:spAutoFit/>
          </a:bodyPr>
          <a:lstStyle/>
          <a:p>
            <a:r>
              <a:rPr lang="ja-JP" altLang="en-US" sz="3600" spc="-100" dirty="0" smtClean="0">
                <a:solidFill>
                  <a:srgbClr val="C00000"/>
                </a:solidFill>
              </a:rPr>
              <a:t>「考え、議論する道徳」の質的転換に向けて</a:t>
            </a:r>
            <a:endParaRPr lang="en-US" altLang="ja-JP" sz="3600" spc="-100" dirty="0">
              <a:solidFill>
                <a:srgbClr val="C00000"/>
              </a:solidFill>
            </a:endParaRPr>
          </a:p>
        </p:txBody>
      </p:sp>
      <p:sp>
        <p:nvSpPr>
          <p:cNvPr id="10" name="正方形/長方形 9"/>
          <p:cNvSpPr/>
          <p:nvPr/>
        </p:nvSpPr>
        <p:spPr>
          <a:xfrm>
            <a:off x="116541" y="1503826"/>
            <a:ext cx="8910918" cy="4821833"/>
          </a:xfrm>
          <a:prstGeom prst="rect">
            <a:avLst/>
          </a:prstGeom>
        </p:spPr>
        <p:txBody>
          <a:bodyPr wrap="square">
            <a:spAutoFit/>
          </a:bodyPr>
          <a:lstStyle/>
          <a:p>
            <a:pPr marL="218440" indent="-218440" algn="just" eaLnBrk="1" fontAlgn="auto">
              <a:lnSpc>
                <a:spcPts val="4400"/>
              </a:lnSpc>
              <a:spcBef>
                <a:spcPts val="0"/>
              </a:spcBef>
              <a:spcAft>
                <a:spcPts val="0"/>
              </a:spcAft>
            </a:pPr>
            <a:r>
              <a:rPr lang="ja-JP" altLang="ja-JP" sz="3400" spc="-70" dirty="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rPr>
              <a:t>・「考え、議論する道徳」に向けて、</a:t>
            </a:r>
            <a:r>
              <a:rPr lang="ja-JP" altLang="ja-JP" sz="3400" spc="-70" dirty="0" smtClean="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rPr>
              <a:t>道徳的</a:t>
            </a:r>
            <a:endParaRPr lang="en-US" altLang="ja-JP" sz="3400" spc="-70" dirty="0" smtClean="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endParaRPr>
          </a:p>
          <a:p>
            <a:pPr marL="218440" indent="-218440" algn="just" eaLnBrk="1" fontAlgn="auto">
              <a:lnSpc>
                <a:spcPts val="4400"/>
              </a:lnSpc>
              <a:spcBef>
                <a:spcPts val="0"/>
              </a:spcBef>
              <a:spcAft>
                <a:spcPts val="0"/>
              </a:spcAft>
            </a:pPr>
            <a:r>
              <a:rPr lang="ja-JP" altLang="en-US" sz="3400" spc="-70" dirty="0" smtClean="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rPr>
              <a:t>　</a:t>
            </a:r>
            <a:r>
              <a:rPr lang="ja-JP" altLang="ja-JP" sz="3400" spc="-70" dirty="0" smtClean="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rPr>
              <a:t>価値</a:t>
            </a:r>
            <a:r>
              <a:rPr lang="ja-JP" altLang="ja-JP" sz="3400" spc="-70" dirty="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rPr>
              <a:t>に迫る読み物資料の活用や</a:t>
            </a:r>
            <a:r>
              <a:rPr lang="ja-JP" altLang="ja-JP" sz="3400" spc="-70" dirty="0" smtClean="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rPr>
              <a:t>道徳的価値</a:t>
            </a:r>
            <a:endParaRPr lang="en-US" altLang="ja-JP" sz="3400" spc="-70" dirty="0" smtClean="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endParaRPr>
          </a:p>
          <a:p>
            <a:pPr marL="218440" indent="-218440" algn="just" eaLnBrk="1" fontAlgn="auto">
              <a:lnSpc>
                <a:spcPts val="4400"/>
              </a:lnSpc>
              <a:spcBef>
                <a:spcPts val="0"/>
              </a:spcBef>
              <a:spcAft>
                <a:spcPts val="0"/>
              </a:spcAft>
            </a:pPr>
            <a:r>
              <a:rPr lang="ja-JP" altLang="en-US" sz="3400" spc="-70" dirty="0" smtClean="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rPr>
              <a:t>　</a:t>
            </a:r>
            <a:r>
              <a:rPr lang="ja-JP" altLang="ja-JP" sz="3400" spc="-70" dirty="0" smtClean="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rPr>
              <a:t>に</a:t>
            </a:r>
            <a:r>
              <a:rPr lang="ja-JP" altLang="ja-JP" sz="3400" spc="-70" dirty="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rPr>
              <a:t>関する問題解決的な学習、</a:t>
            </a:r>
            <a:r>
              <a:rPr lang="ja-JP" altLang="ja-JP" sz="3400" spc="-70" dirty="0" smtClean="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rPr>
              <a:t>体験的な学習</a:t>
            </a:r>
            <a:endParaRPr lang="en-US" altLang="ja-JP" sz="3400" spc="-70" dirty="0" smtClean="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endParaRPr>
          </a:p>
          <a:p>
            <a:pPr marL="218440" indent="-218440" algn="just" eaLnBrk="1" fontAlgn="auto">
              <a:lnSpc>
                <a:spcPts val="4400"/>
              </a:lnSpc>
              <a:spcBef>
                <a:spcPts val="0"/>
              </a:spcBef>
              <a:spcAft>
                <a:spcPts val="0"/>
              </a:spcAft>
            </a:pPr>
            <a:r>
              <a:rPr lang="ja-JP" altLang="en-US" sz="3400" spc="-70" dirty="0" smtClean="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rPr>
              <a:t>　</a:t>
            </a:r>
            <a:r>
              <a:rPr lang="ja-JP" altLang="ja-JP" sz="3400" spc="-70" dirty="0" smtClean="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rPr>
              <a:t>など</a:t>
            </a:r>
            <a:r>
              <a:rPr lang="ja-JP" altLang="ja-JP" sz="3400" spc="-70" dirty="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rPr>
              <a:t>、多様な指導方法を</a:t>
            </a:r>
            <a:r>
              <a:rPr lang="ja-JP" altLang="ja-JP" sz="3400" spc="-70" dirty="0" smtClean="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rPr>
              <a:t>取り入れた</a:t>
            </a:r>
            <a:r>
              <a:rPr lang="ja-JP" altLang="ja-JP" sz="3400" spc="-70" dirty="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rPr>
              <a:t>授業</a:t>
            </a:r>
            <a:r>
              <a:rPr lang="ja-JP" altLang="ja-JP" sz="3400" spc="-70" dirty="0" smtClean="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rPr>
              <a:t>を</a:t>
            </a:r>
            <a:endParaRPr lang="en-US" altLang="ja-JP" sz="3400" spc="-70" dirty="0" smtClean="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endParaRPr>
          </a:p>
          <a:p>
            <a:pPr marL="218440" indent="-218440" algn="just" eaLnBrk="1" fontAlgn="auto">
              <a:lnSpc>
                <a:spcPts val="4400"/>
              </a:lnSpc>
              <a:spcBef>
                <a:spcPts val="0"/>
              </a:spcBef>
              <a:spcAft>
                <a:spcPts val="0"/>
              </a:spcAft>
            </a:pPr>
            <a:r>
              <a:rPr lang="ja-JP" altLang="en-US" sz="3400" spc="-70" dirty="0" smtClean="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rPr>
              <a:t>　</a:t>
            </a:r>
            <a:r>
              <a:rPr lang="ja-JP" altLang="ja-JP" sz="3400" spc="-70" dirty="0" smtClean="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rPr>
              <a:t>各学校</a:t>
            </a:r>
            <a:r>
              <a:rPr lang="ja-JP" altLang="ja-JP" sz="3400" spc="-70" dirty="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rPr>
              <a:t>において展開する</a:t>
            </a:r>
            <a:r>
              <a:rPr lang="ja-JP" altLang="ja-JP" sz="3400" spc="-70" dirty="0" smtClean="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rPr>
              <a:t>こと</a:t>
            </a:r>
            <a:r>
              <a:rPr lang="ja-JP" altLang="en-US" sz="3400" spc="-70" dirty="0" smtClean="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rPr>
              <a:t>。</a:t>
            </a:r>
            <a:endParaRPr lang="en-US" altLang="ja-JP" sz="3400" spc="-70" dirty="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endParaRPr>
          </a:p>
          <a:p>
            <a:pPr marL="218440" indent="-218440" algn="just" eaLnBrk="1" fontAlgn="auto">
              <a:spcBef>
                <a:spcPts val="0"/>
              </a:spcBef>
              <a:spcAft>
                <a:spcPts val="0"/>
              </a:spcAft>
            </a:pPr>
            <a:endParaRPr lang="ja-JP" altLang="ja-JP" sz="1400" dirty="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endParaRPr>
          </a:p>
          <a:p>
            <a:pPr eaLnBrk="1" fontAlgn="auto" hangingPunct="1">
              <a:lnSpc>
                <a:spcPts val="4400"/>
              </a:lnSpc>
              <a:spcBef>
                <a:spcPts val="0"/>
              </a:spcBef>
              <a:spcAft>
                <a:spcPts val="0"/>
              </a:spcAft>
            </a:pPr>
            <a:r>
              <a:rPr lang="ja-JP" altLang="ja-JP" sz="3400" spc="-70" dirty="0" smtClean="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rPr>
              <a:t>・</a:t>
            </a:r>
            <a:r>
              <a:rPr lang="ja-JP" altLang="ja-JP" sz="3400" spc="-70" dirty="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rPr>
              <a:t>学校の実態や児童生徒の実態を</a:t>
            </a:r>
            <a:r>
              <a:rPr lang="ja-JP" altLang="ja-JP" sz="3400" spc="-70" dirty="0" smtClean="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rPr>
              <a:t>踏まえて</a:t>
            </a:r>
            <a:r>
              <a:rPr lang="ja-JP" altLang="en-US" sz="3400" spc="-70" dirty="0" smtClean="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rPr>
              <a:t>、</a:t>
            </a:r>
            <a:endParaRPr lang="en-US" altLang="ja-JP" sz="3400" spc="-70" dirty="0" smtClean="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endParaRPr>
          </a:p>
          <a:p>
            <a:pPr eaLnBrk="1" fontAlgn="auto" hangingPunct="1">
              <a:lnSpc>
                <a:spcPts val="4400"/>
              </a:lnSpc>
              <a:spcBef>
                <a:spcPts val="0"/>
              </a:spcBef>
              <a:spcAft>
                <a:spcPts val="0"/>
              </a:spcAft>
            </a:pPr>
            <a:r>
              <a:rPr lang="ja-JP" altLang="en-US" sz="3400" spc="-70" dirty="0" smtClean="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rPr>
              <a:t>　</a:t>
            </a:r>
            <a:r>
              <a:rPr lang="ja-JP" altLang="ja-JP" sz="3400" spc="-70" dirty="0" smtClean="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rPr>
              <a:t>授業</a:t>
            </a:r>
            <a:r>
              <a:rPr lang="ja-JP" altLang="ja-JP" sz="3400" spc="-70" dirty="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rPr>
              <a:t>の主題やねらいに応じた工夫改善</a:t>
            </a:r>
            <a:r>
              <a:rPr lang="ja-JP" altLang="ja-JP" sz="3400" spc="-70" dirty="0" smtClean="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rPr>
              <a:t>を加</a:t>
            </a:r>
            <a:endParaRPr lang="en-US" altLang="ja-JP" sz="3400" spc="-70" dirty="0" smtClean="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endParaRPr>
          </a:p>
          <a:p>
            <a:pPr eaLnBrk="1" fontAlgn="auto" hangingPunct="1">
              <a:lnSpc>
                <a:spcPts val="4400"/>
              </a:lnSpc>
              <a:spcBef>
                <a:spcPts val="0"/>
              </a:spcBef>
              <a:spcAft>
                <a:spcPts val="0"/>
              </a:spcAft>
            </a:pPr>
            <a:r>
              <a:rPr lang="ja-JP" altLang="en-US" sz="3400" spc="-70" dirty="0" smtClean="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rPr>
              <a:t>　</a:t>
            </a:r>
            <a:r>
              <a:rPr lang="ja-JP" altLang="ja-JP" sz="3400" spc="-70" dirty="0" smtClean="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rPr>
              <a:t>えながら</a:t>
            </a:r>
            <a:r>
              <a:rPr lang="ja-JP" altLang="ja-JP" sz="3400" spc="-70" dirty="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rPr>
              <a:t>適切な指導方法を選択する</a:t>
            </a:r>
            <a:r>
              <a:rPr lang="ja-JP" altLang="ja-JP" sz="3400" spc="-70" dirty="0" smtClean="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rPr>
              <a:t>こと</a:t>
            </a:r>
            <a:r>
              <a:rPr lang="ja-JP" altLang="en-US" sz="3400" spc="-70" dirty="0" smtClean="0">
                <a:solidFill>
                  <a:srgbClr val="000000"/>
                </a:solidFill>
                <a:latin typeface="ＭＳ ゴシック" panose="020B0609070205080204" pitchFamily="49" charset="-128"/>
                <a:ea typeface="ＭＳ ゴシック" panose="020B0609070205080204" pitchFamily="49" charset="-128"/>
                <a:cs typeface="ＭＳ 明朝" panose="02020609040205080304" pitchFamily="17" charset="-128"/>
              </a:rPr>
              <a:t>。</a:t>
            </a:r>
            <a:endParaRPr lang="ja-JP" altLang="en-US" sz="3400" dirty="0">
              <a:solidFill>
                <a:prstClr val="black"/>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4622716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bwMode="auto">
          <a:xfrm>
            <a:off x="467544" y="188640"/>
            <a:ext cx="8208912" cy="3096344"/>
          </a:xfrm>
          <a:prstGeom prst="rect">
            <a:avLst/>
          </a:prstGeom>
          <a:solidFill>
            <a:schemeClr val="accent6">
              <a:lumMod val="20000"/>
              <a:lumOff val="80000"/>
            </a:schemeClr>
          </a:solidFill>
          <a:ln w="9525" cap="flat" cmpd="sng" algn="ctr">
            <a:solidFill>
              <a:schemeClr val="tx1"/>
            </a:solidFill>
            <a:prstDash val="solid"/>
            <a:round/>
            <a:headEnd type="none" w="med" len="med"/>
            <a:tailEnd type="none" w="med" len="med"/>
          </a:ln>
          <a:effectLst/>
          <a:extLst/>
        </p:spPr>
        <p:txBody>
          <a:bodyPr vert="horz" wrap="square" lIns="68580" tIns="34290" rIns="68580" bIns="34290" numCol="1" rtlCol="0" anchor="t" anchorCtr="0" compatLnSpc="1">
            <a:prstTxWarp prst="textNoShape">
              <a:avLst/>
            </a:prstTxWarp>
          </a:bodyPr>
          <a:lstStyle/>
          <a:p>
            <a:pPr fontAlgn="base">
              <a:lnSpc>
                <a:spcPts val="3500"/>
              </a:lnSpc>
              <a:spcBef>
                <a:spcPct val="0"/>
              </a:spcBef>
              <a:spcAft>
                <a:spcPct val="0"/>
              </a:spcAft>
            </a:pPr>
            <a:r>
              <a:rPr kumimoji="0" lang="en-US" altLang="ja-JP" sz="3200" dirty="0" smtClean="0">
                <a:latin typeface="ＭＳ ゴシック" panose="020B0609070205080204" pitchFamily="49" charset="-128"/>
                <a:ea typeface="ＭＳ ゴシック" panose="020B0609070205080204" pitchFamily="49" charset="-128"/>
              </a:rPr>
              <a:t>【</a:t>
            </a:r>
            <a:r>
              <a:rPr kumimoji="0" lang="ja-JP" altLang="en-US" sz="3200" dirty="0">
                <a:latin typeface="ＭＳ ゴシック" panose="020B0609070205080204" pitchFamily="49" charset="-128"/>
                <a:ea typeface="ＭＳ ゴシック" panose="020B0609070205080204" pitchFamily="49" charset="-128"/>
              </a:rPr>
              <a:t>内容</a:t>
            </a:r>
            <a:r>
              <a:rPr kumimoji="0" lang="en-US" altLang="ja-JP" sz="3200" dirty="0" smtClean="0">
                <a:latin typeface="ＭＳ ゴシック" panose="020B0609070205080204" pitchFamily="49" charset="-128"/>
                <a:ea typeface="ＭＳ ゴシック" panose="020B0609070205080204" pitchFamily="49" charset="-128"/>
              </a:rPr>
              <a:t>】</a:t>
            </a:r>
            <a:endParaRPr kumimoji="0" lang="en-US" altLang="ja-JP" sz="3200" dirty="0">
              <a:latin typeface="ＭＳ ゴシック" panose="020B0609070205080204" pitchFamily="49" charset="-128"/>
              <a:ea typeface="ＭＳ ゴシック" panose="020B0609070205080204" pitchFamily="49" charset="-128"/>
            </a:endParaRPr>
          </a:p>
          <a:p>
            <a:pPr fontAlgn="base">
              <a:lnSpc>
                <a:spcPts val="3500"/>
              </a:lnSpc>
              <a:spcBef>
                <a:spcPct val="0"/>
              </a:spcBef>
              <a:spcAft>
                <a:spcPct val="0"/>
              </a:spcAft>
            </a:pPr>
            <a:r>
              <a:rPr kumimoji="0" lang="ja-JP" altLang="en-US" sz="3200" dirty="0">
                <a:latin typeface="ＭＳ ゴシック" panose="020B0609070205080204" pitchFamily="49" charset="-128"/>
                <a:ea typeface="ＭＳ ゴシック" panose="020B0609070205080204" pitchFamily="49" charset="-128"/>
              </a:rPr>
              <a:t>３　演習</a:t>
            </a:r>
            <a:r>
              <a:rPr kumimoji="0" lang="ja-JP" altLang="en-US" sz="3200" dirty="0" smtClean="0">
                <a:latin typeface="ＭＳ ゴシック" panose="020B0609070205080204" pitchFamily="49" charset="-128"/>
                <a:ea typeface="ＭＳ ゴシック" panose="020B0609070205080204" pitchFamily="49" charset="-128"/>
              </a:rPr>
              <a:t>（</a:t>
            </a:r>
            <a:r>
              <a:rPr kumimoji="0" lang="en-US" altLang="ja-JP" sz="3200" dirty="0">
                <a:latin typeface="ＭＳ ゴシック" panose="020B0609070205080204" pitchFamily="49" charset="-128"/>
                <a:ea typeface="ＭＳ ゴシック" panose="020B0609070205080204" pitchFamily="49" charset="-128"/>
              </a:rPr>
              <a:t>30</a:t>
            </a:r>
            <a:r>
              <a:rPr kumimoji="0" lang="ja-JP" altLang="en-US" sz="3200" dirty="0" smtClean="0">
                <a:latin typeface="ＭＳ ゴシック" panose="020B0609070205080204" pitchFamily="49" charset="-128"/>
                <a:ea typeface="ＭＳ ゴシック" panose="020B0609070205080204" pitchFamily="49" charset="-128"/>
              </a:rPr>
              <a:t>分</a:t>
            </a:r>
            <a:r>
              <a:rPr kumimoji="0" lang="ja-JP" altLang="en-US" sz="3200" dirty="0">
                <a:latin typeface="ＭＳ ゴシック" panose="020B0609070205080204" pitchFamily="49" charset="-128"/>
                <a:ea typeface="ＭＳ ゴシック" panose="020B0609070205080204" pitchFamily="49" charset="-128"/>
              </a:rPr>
              <a:t>）</a:t>
            </a:r>
            <a:endParaRPr kumimoji="0" lang="en-US" altLang="ja-JP" sz="3200" dirty="0">
              <a:latin typeface="ＭＳ ゴシック" panose="020B0609070205080204" pitchFamily="49" charset="-128"/>
              <a:ea typeface="ＭＳ ゴシック" panose="020B0609070205080204" pitchFamily="49" charset="-128"/>
            </a:endParaRPr>
          </a:p>
          <a:p>
            <a:pPr fontAlgn="base">
              <a:lnSpc>
                <a:spcPts val="3500"/>
              </a:lnSpc>
              <a:spcBef>
                <a:spcPct val="0"/>
              </a:spcBef>
              <a:spcAft>
                <a:spcPct val="0"/>
              </a:spcAft>
            </a:pPr>
            <a:r>
              <a:rPr kumimoji="0" lang="ja-JP" altLang="en-US" sz="3200" dirty="0">
                <a:latin typeface="ＭＳ ゴシック" panose="020B0609070205080204" pitchFamily="49" charset="-128"/>
                <a:ea typeface="ＭＳ ゴシック" panose="020B0609070205080204" pitchFamily="49" charset="-128"/>
              </a:rPr>
              <a:t>　</a:t>
            </a:r>
            <a:r>
              <a:rPr kumimoji="0" lang="ja-JP" altLang="en-US" sz="3200" dirty="0" smtClean="0">
                <a:latin typeface="ＭＳ ゴシック" panose="020B0609070205080204" pitchFamily="49" charset="-128"/>
                <a:ea typeface="ＭＳ ゴシック" panose="020B0609070205080204" pitchFamily="49" charset="-128"/>
              </a:rPr>
              <a:t>　道徳科の主発問づくり</a:t>
            </a:r>
            <a:endParaRPr kumimoji="0" lang="en-US" altLang="ja-JP" sz="3200" dirty="0">
              <a:latin typeface="ＭＳ ゴシック" panose="020B0609070205080204" pitchFamily="49" charset="-128"/>
              <a:ea typeface="ＭＳ ゴシック" panose="020B0609070205080204" pitchFamily="49" charset="-128"/>
            </a:endParaRPr>
          </a:p>
          <a:p>
            <a:pPr fontAlgn="base">
              <a:lnSpc>
                <a:spcPts val="3500"/>
              </a:lnSpc>
              <a:spcBef>
                <a:spcPct val="0"/>
              </a:spcBef>
              <a:spcAft>
                <a:spcPct val="0"/>
              </a:spcAft>
            </a:pPr>
            <a:r>
              <a:rPr kumimoji="0" lang="ja-JP" altLang="en-US" sz="3200" dirty="0">
                <a:latin typeface="ＭＳ ゴシック" panose="020B0609070205080204" pitchFamily="49" charset="-128"/>
                <a:ea typeface="ＭＳ ゴシック" panose="020B0609070205080204" pitchFamily="49" charset="-128"/>
              </a:rPr>
              <a:t>４　</a:t>
            </a:r>
            <a:r>
              <a:rPr kumimoji="0" lang="ja-JP" altLang="en-US" sz="3200" dirty="0" smtClean="0">
                <a:latin typeface="ＭＳ ゴシック" panose="020B0609070205080204" pitchFamily="49" charset="-128"/>
                <a:ea typeface="ＭＳ ゴシック" panose="020B0609070205080204" pitchFamily="49" charset="-128"/>
              </a:rPr>
              <a:t>まとめ</a:t>
            </a:r>
            <a:endParaRPr kumimoji="0" lang="en-US" altLang="ja-JP" sz="3200" dirty="0">
              <a:latin typeface="ＭＳ ゴシック" panose="020B0609070205080204" pitchFamily="49" charset="-128"/>
              <a:ea typeface="ＭＳ ゴシック" panose="020B0609070205080204" pitchFamily="49" charset="-128"/>
            </a:endParaRPr>
          </a:p>
          <a:p>
            <a:pPr fontAlgn="base">
              <a:lnSpc>
                <a:spcPts val="3500"/>
              </a:lnSpc>
              <a:spcBef>
                <a:spcPct val="0"/>
              </a:spcBef>
              <a:spcAft>
                <a:spcPct val="0"/>
              </a:spcAft>
            </a:pPr>
            <a:r>
              <a:rPr kumimoji="0" lang="ja-JP" altLang="en-US" sz="3200" dirty="0" smtClean="0">
                <a:latin typeface="ＭＳ ゴシック" panose="020B0609070205080204" pitchFamily="49" charset="-128"/>
                <a:ea typeface="ＭＳ ゴシック" panose="020B0609070205080204" pitchFamily="49" charset="-128"/>
              </a:rPr>
              <a:t>　</a:t>
            </a:r>
            <a:r>
              <a:rPr kumimoji="0" lang="en-US" altLang="ja-JP" sz="3200" dirty="0" smtClean="0">
                <a:latin typeface="ＭＳ ゴシック" panose="020B0609070205080204" pitchFamily="49" charset="-128"/>
                <a:ea typeface="ＭＳ ゴシック" panose="020B0609070205080204" pitchFamily="49" charset="-128"/>
              </a:rPr>
              <a:t>(1) </a:t>
            </a:r>
            <a:r>
              <a:rPr kumimoji="0" lang="ja-JP" altLang="en-US" sz="3200" dirty="0">
                <a:latin typeface="ＭＳ ゴシック" panose="020B0609070205080204" pitchFamily="49" charset="-128"/>
                <a:ea typeface="ＭＳ ゴシック" panose="020B0609070205080204" pitchFamily="49" charset="-128"/>
              </a:rPr>
              <a:t>研修</a:t>
            </a:r>
            <a:r>
              <a:rPr kumimoji="0" lang="ja-JP" altLang="en-US" sz="3200" dirty="0" smtClean="0">
                <a:latin typeface="ＭＳ ゴシック" panose="020B0609070205080204" pitchFamily="49" charset="-128"/>
                <a:ea typeface="ＭＳ ゴシック" panose="020B0609070205080204" pitchFamily="49" charset="-128"/>
              </a:rPr>
              <a:t>の振り返り（３分）</a:t>
            </a:r>
            <a:endParaRPr kumimoji="0" lang="en-US" altLang="ja-JP" sz="3200" dirty="0" smtClean="0">
              <a:latin typeface="ＭＳ ゴシック" panose="020B0609070205080204" pitchFamily="49" charset="-128"/>
              <a:ea typeface="ＭＳ ゴシック" panose="020B0609070205080204" pitchFamily="49" charset="-128"/>
            </a:endParaRPr>
          </a:p>
          <a:p>
            <a:pPr fontAlgn="base">
              <a:lnSpc>
                <a:spcPts val="3500"/>
              </a:lnSpc>
              <a:spcBef>
                <a:spcPct val="0"/>
              </a:spcBef>
              <a:spcAft>
                <a:spcPct val="0"/>
              </a:spcAft>
            </a:pPr>
            <a:r>
              <a:rPr kumimoji="0" lang="ja-JP" altLang="en-US" sz="3200" dirty="0">
                <a:latin typeface="ＭＳ ゴシック" panose="020B0609070205080204" pitchFamily="49" charset="-128"/>
                <a:ea typeface="ＭＳ ゴシック" panose="020B0609070205080204" pitchFamily="49" charset="-128"/>
              </a:rPr>
              <a:t>　</a:t>
            </a:r>
            <a:r>
              <a:rPr kumimoji="0" lang="en-US" altLang="ja-JP" sz="3200" dirty="0" smtClean="0">
                <a:latin typeface="ＭＳ ゴシック" panose="020B0609070205080204" pitchFamily="49" charset="-128"/>
                <a:ea typeface="ＭＳ ゴシック" panose="020B0609070205080204" pitchFamily="49" charset="-128"/>
              </a:rPr>
              <a:t>(2) </a:t>
            </a:r>
            <a:r>
              <a:rPr kumimoji="0" lang="ja-JP" altLang="en-US" sz="3200" dirty="0" smtClean="0">
                <a:latin typeface="ＭＳ ゴシック" panose="020B0609070205080204" pitchFamily="49" charset="-128"/>
                <a:ea typeface="ＭＳ ゴシック" panose="020B0609070205080204" pitchFamily="49" charset="-128"/>
              </a:rPr>
              <a:t>まとめ（２分）</a:t>
            </a:r>
            <a:endParaRPr kumimoji="0" lang="ja-JP" altLang="en-US" sz="3200" dirty="0">
              <a:latin typeface="ＭＳ ゴシック" panose="020B0609070205080204" pitchFamily="49" charset="-128"/>
              <a:ea typeface="ＭＳ ゴシック" panose="020B0609070205080204" pitchFamily="49" charset="-128"/>
            </a:endParaRPr>
          </a:p>
        </p:txBody>
      </p:sp>
      <p:sp>
        <p:nvSpPr>
          <p:cNvPr id="2" name="スライド番号プレースホルダー 1"/>
          <p:cNvSpPr>
            <a:spLocks noGrp="1"/>
          </p:cNvSpPr>
          <p:nvPr>
            <p:ph type="sldNum" sz="quarter" idx="12"/>
          </p:nvPr>
        </p:nvSpPr>
        <p:spPr/>
        <p:txBody>
          <a:bodyPr/>
          <a:lstStyle/>
          <a:p>
            <a:fld id="{C8044EDC-9959-4724-927D-2F88A09DAD70}" type="slidenum">
              <a:rPr kumimoji="1" lang="ja-JP" altLang="en-US" smtClean="0"/>
              <a:t>2</a:t>
            </a:fld>
            <a:endParaRPr kumimoji="1" lang="ja-JP" altLang="en-US" dirty="0"/>
          </a:p>
        </p:txBody>
      </p:sp>
    </p:spTree>
    <p:extLst>
      <p:ext uri="{BB962C8B-B14F-4D97-AF65-F5344CB8AC3E}">
        <p14:creationId xmlns:p14="http://schemas.microsoft.com/office/powerpoint/2010/main" val="19084573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bwMode="auto">
          <a:xfrm>
            <a:off x="179512" y="260648"/>
            <a:ext cx="8784976" cy="6095704"/>
          </a:xfrm>
          <a:prstGeom prst="rect">
            <a:avLst/>
          </a:prstGeom>
          <a:no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eaLnBrk="1" hangingPunct="1"/>
            <a:endParaRPr kumimoji="0" lang="en-US" altLang="ja-JP" sz="3200" dirty="0" smtClean="0">
              <a:latin typeface="メイリオ" panose="020B0604030504040204" pitchFamily="50" charset="-128"/>
              <a:ea typeface="メイリオ" panose="020B0604030504040204" pitchFamily="50" charset="-128"/>
            </a:endParaRPr>
          </a:p>
          <a:p>
            <a:pPr eaLnBrk="1" hangingPunct="1"/>
            <a:endParaRPr kumimoji="0" lang="ja-JP" altLang="en-US" sz="3200" dirty="0">
              <a:latin typeface="メイリオ" panose="020B0604030504040204" pitchFamily="50" charset="-128"/>
              <a:ea typeface="メイリオ" panose="020B0604030504040204" pitchFamily="50" charset="-128"/>
            </a:endParaRPr>
          </a:p>
        </p:txBody>
      </p:sp>
      <p:sp>
        <p:nvSpPr>
          <p:cNvPr id="2" name="テキスト ボックス 1"/>
          <p:cNvSpPr txBox="1"/>
          <p:nvPr/>
        </p:nvSpPr>
        <p:spPr>
          <a:xfrm>
            <a:off x="0" y="1700808"/>
            <a:ext cx="9144000" cy="2153951"/>
          </a:xfrm>
          <a:prstGeom prst="rect">
            <a:avLst/>
          </a:prstGeom>
          <a:solidFill>
            <a:schemeClr val="accent3">
              <a:lumMod val="50000"/>
            </a:schemeClr>
          </a:solidFill>
        </p:spPr>
        <p:txBody>
          <a:bodyPr wrap="square" tIns="432000" bIns="360000" rtlCol="0">
            <a:spAutoFit/>
          </a:bodyPr>
          <a:lstStyle/>
          <a:p>
            <a:r>
              <a:rPr lang="ja-JP" altLang="en-US" sz="4400" b="1" dirty="0" smtClean="0">
                <a:solidFill>
                  <a:schemeClr val="bg1"/>
                </a:solidFill>
                <a:latin typeface="+mj-ea"/>
                <a:ea typeface="+mj-ea"/>
              </a:rPr>
              <a:t>　３　演習</a:t>
            </a:r>
            <a:endParaRPr lang="en-US" altLang="ja-JP" sz="4400" b="1" dirty="0" smtClean="0">
              <a:solidFill>
                <a:schemeClr val="bg1"/>
              </a:solidFill>
              <a:latin typeface="+mj-ea"/>
              <a:ea typeface="+mj-ea"/>
            </a:endParaRPr>
          </a:p>
          <a:p>
            <a:r>
              <a:rPr lang="ja-JP" altLang="en-US" sz="4400" b="1" dirty="0">
                <a:solidFill>
                  <a:schemeClr val="bg1"/>
                </a:solidFill>
                <a:latin typeface="+mj-ea"/>
                <a:ea typeface="+mj-ea"/>
              </a:rPr>
              <a:t>　</a:t>
            </a:r>
            <a:r>
              <a:rPr lang="ja-JP" altLang="en-US" sz="4400" b="1" dirty="0" smtClean="0">
                <a:solidFill>
                  <a:schemeClr val="bg1"/>
                </a:solidFill>
                <a:latin typeface="+mj-ea"/>
                <a:ea typeface="+mj-ea"/>
              </a:rPr>
              <a:t>　　</a:t>
            </a:r>
            <a:r>
              <a:rPr kumimoji="1" lang="ja-JP" altLang="en-US" sz="4400" b="1" spc="100" dirty="0" smtClean="0">
                <a:solidFill>
                  <a:schemeClr val="bg1"/>
                </a:solidFill>
                <a:latin typeface="+mj-ea"/>
                <a:ea typeface="+mj-ea"/>
              </a:rPr>
              <a:t>道徳科の主発問づくり</a:t>
            </a:r>
            <a:endParaRPr kumimoji="1" lang="ja-JP" altLang="en-US" sz="4400" b="1" spc="100" dirty="0">
              <a:solidFill>
                <a:schemeClr val="bg1"/>
              </a:solidFill>
              <a:latin typeface="+mj-ea"/>
              <a:ea typeface="+mj-ea"/>
            </a:endParaRPr>
          </a:p>
        </p:txBody>
      </p:sp>
      <p:sp>
        <p:nvSpPr>
          <p:cNvPr id="4" name="スライド番号プレースホルダー 3"/>
          <p:cNvSpPr>
            <a:spLocks noGrp="1"/>
          </p:cNvSpPr>
          <p:nvPr>
            <p:ph type="sldNum" sz="quarter" idx="12"/>
          </p:nvPr>
        </p:nvSpPr>
        <p:spPr/>
        <p:txBody>
          <a:bodyPr/>
          <a:lstStyle/>
          <a:p>
            <a:pPr>
              <a:defRPr/>
            </a:pPr>
            <a:fld id="{39C169FE-7698-4C88-A6D1-1B3BADED2B2F}" type="slidenum">
              <a:rPr lang="ja-JP" altLang="zh-CN" smtClean="0"/>
              <a:pPr>
                <a:defRPr/>
              </a:pPr>
              <a:t>3</a:t>
            </a:fld>
            <a:endParaRPr lang="ja-JP" altLang="zh-CN" dirty="0"/>
          </a:p>
        </p:txBody>
      </p:sp>
    </p:spTree>
    <p:extLst>
      <p:ext uri="{BB962C8B-B14F-4D97-AF65-F5344CB8AC3E}">
        <p14:creationId xmlns:p14="http://schemas.microsoft.com/office/powerpoint/2010/main" val="171502414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C8044EDC-9959-4724-927D-2F88A09DAD70}" type="slidenum">
              <a:rPr lang="ja-JP" altLang="en-US" smtClean="0"/>
              <a:pPr/>
              <a:t>4</a:t>
            </a:fld>
            <a:endParaRPr lang="ja-JP" altLang="en-US" dirty="0"/>
          </a:p>
        </p:txBody>
      </p:sp>
      <p:sp>
        <p:nvSpPr>
          <p:cNvPr id="16" name="正方形/長方形 15"/>
          <p:cNvSpPr/>
          <p:nvPr/>
        </p:nvSpPr>
        <p:spPr>
          <a:xfrm>
            <a:off x="0" y="0"/>
            <a:ext cx="9144000" cy="669936"/>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pPr algn="ctr"/>
            <a:r>
              <a:rPr kumimoji="1" lang="ja-JP" altLang="en-US" sz="3600" b="1" dirty="0" smtClean="0">
                <a:solidFill>
                  <a:schemeClr val="bg1"/>
                </a:solidFill>
              </a:rPr>
              <a:t>学習指導過程</a:t>
            </a:r>
            <a:endParaRPr kumimoji="1" lang="ja-JP" altLang="en-US" sz="3600" b="1" dirty="0">
              <a:solidFill>
                <a:schemeClr val="bg1"/>
              </a:solidFill>
            </a:endParaRPr>
          </a:p>
        </p:txBody>
      </p:sp>
      <p:graphicFrame>
        <p:nvGraphicFramePr>
          <p:cNvPr id="4" name="表 3"/>
          <p:cNvGraphicFramePr>
            <a:graphicFrameLocks noGrp="1"/>
          </p:cNvGraphicFramePr>
          <p:nvPr>
            <p:extLst>
              <p:ext uri="{D42A27DB-BD31-4B8C-83A1-F6EECF244321}">
                <p14:modId xmlns:p14="http://schemas.microsoft.com/office/powerpoint/2010/main" val="3824183116"/>
              </p:ext>
            </p:extLst>
          </p:nvPr>
        </p:nvGraphicFramePr>
        <p:xfrm>
          <a:off x="323528" y="908720"/>
          <a:ext cx="8496944" cy="5186886"/>
        </p:xfrm>
        <a:graphic>
          <a:graphicData uri="http://schemas.openxmlformats.org/drawingml/2006/table">
            <a:tbl>
              <a:tblPr firstRow="1" bandRow="1">
                <a:tableStyleId>{3B4B98B0-60AC-42C2-AFA5-B58CD77FA1E5}</a:tableStyleId>
              </a:tblPr>
              <a:tblGrid>
                <a:gridCol w="576064"/>
                <a:gridCol w="7920880"/>
              </a:tblGrid>
              <a:tr h="1171681">
                <a:tc>
                  <a:txBody>
                    <a:bodyPr/>
                    <a:lstStyle/>
                    <a:p>
                      <a:pPr algn="ctr"/>
                      <a:r>
                        <a:rPr kumimoji="1" lang="ja-JP" altLang="en-US" sz="2400" b="0" dirty="0" smtClean="0">
                          <a:latin typeface="ＭＳ ゴシック" panose="020B0609070205080204" pitchFamily="49" charset="-128"/>
                          <a:ea typeface="ＭＳ ゴシック" panose="020B0609070205080204" pitchFamily="49" charset="-128"/>
                        </a:rPr>
                        <a:t>導入</a:t>
                      </a:r>
                      <a:endParaRPr kumimoji="1" lang="ja-JP" altLang="en-US" sz="2400" b="0" dirty="0">
                        <a:latin typeface="ＭＳ ゴシック" panose="020B0609070205080204" pitchFamily="49" charset="-128"/>
                        <a:ea typeface="ＭＳ ゴシック" panose="020B0609070205080204" pitchFamily="49" charset="-128"/>
                      </a:endParaRPr>
                    </a:p>
                  </a:txBody>
                  <a:tcPr vert="eaVert">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2400" b="0" dirty="0" smtClean="0">
                          <a:latin typeface="ＭＳ ゴシック" panose="020B0609070205080204" pitchFamily="49" charset="-128"/>
                          <a:ea typeface="ＭＳ ゴシック" panose="020B0609070205080204" pitchFamily="49" charset="-128"/>
                        </a:rPr>
                        <a:t>ねらいとする価値への方向付けを図る。</a:t>
                      </a:r>
                      <a:endParaRPr kumimoji="1" lang="en-US" altLang="ja-JP" sz="2400" b="0" dirty="0" smtClean="0">
                        <a:latin typeface="ＭＳ ゴシック" panose="020B0609070205080204" pitchFamily="49" charset="-128"/>
                        <a:ea typeface="ＭＳ ゴシック" panose="020B0609070205080204" pitchFamily="49" charset="-128"/>
                      </a:endParaRPr>
                    </a:p>
                    <a:p>
                      <a:r>
                        <a:rPr kumimoji="1" lang="ja-JP" altLang="en-US" sz="2400" b="0" dirty="0" smtClean="0">
                          <a:latin typeface="ＭＳ ゴシック" panose="020B0609070205080204" pitchFamily="49" charset="-128"/>
                          <a:ea typeface="ＭＳ ゴシック" panose="020B0609070205080204" pitchFamily="49" charset="-128"/>
                        </a:rPr>
                        <a:t>●自分の体験を想起し、主題に興味・関心をもつことが</a:t>
                      </a:r>
                      <a:endParaRPr kumimoji="1" lang="en-US" altLang="ja-JP" sz="2400" b="0" dirty="0" smtClean="0">
                        <a:latin typeface="ＭＳ ゴシック" panose="020B0609070205080204" pitchFamily="49" charset="-128"/>
                        <a:ea typeface="ＭＳ ゴシック" panose="020B0609070205080204" pitchFamily="49" charset="-128"/>
                      </a:endParaRPr>
                    </a:p>
                    <a:p>
                      <a:r>
                        <a:rPr kumimoji="1" lang="ja-JP" altLang="en-US" sz="2400" b="0" dirty="0" smtClean="0">
                          <a:latin typeface="ＭＳ ゴシック" panose="020B0609070205080204" pitchFamily="49" charset="-128"/>
                          <a:ea typeface="ＭＳ ゴシック" panose="020B0609070205080204" pitchFamily="49" charset="-128"/>
                        </a:rPr>
                        <a:t>　できたか。</a:t>
                      </a:r>
                      <a:endParaRPr kumimoji="1" lang="ja-JP" altLang="en-US" sz="2400" b="0" dirty="0">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29189">
                <a:tc rowSpan="2">
                  <a:txBody>
                    <a:bodyPr/>
                    <a:lstStyle/>
                    <a:p>
                      <a:pPr algn="ctr"/>
                      <a:r>
                        <a:rPr kumimoji="1" lang="ja-JP" altLang="en-US" sz="2400" dirty="0" smtClean="0">
                          <a:latin typeface="ＭＳ ゴシック" panose="020B0609070205080204" pitchFamily="49" charset="-128"/>
                          <a:ea typeface="ＭＳ ゴシック" panose="020B0609070205080204" pitchFamily="49" charset="-128"/>
                        </a:rPr>
                        <a:t>展開</a:t>
                      </a:r>
                      <a:endParaRPr kumimoji="1" lang="ja-JP" altLang="en-US" sz="2400" dirty="0">
                        <a:latin typeface="ＭＳ ゴシック" panose="020B0609070205080204" pitchFamily="49" charset="-128"/>
                        <a:ea typeface="ＭＳ ゴシック" panose="020B0609070205080204" pitchFamily="49" charset="-128"/>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2400" dirty="0" smtClean="0">
                          <a:latin typeface="ＭＳ ゴシック" panose="020B0609070205080204" pitchFamily="49" charset="-128"/>
                          <a:ea typeface="ＭＳ ゴシック" panose="020B0609070205080204" pitchFamily="49" charset="-128"/>
                        </a:rPr>
                        <a:t>中心的な教材を通して価値を追求する。</a:t>
                      </a:r>
                      <a:endParaRPr kumimoji="1" lang="en-US" altLang="ja-JP" sz="2400" dirty="0" smtClean="0">
                        <a:latin typeface="ＭＳ ゴシック" panose="020B0609070205080204" pitchFamily="49" charset="-128"/>
                        <a:ea typeface="ＭＳ ゴシック" panose="020B0609070205080204" pitchFamily="49" charset="-128"/>
                      </a:endParaRPr>
                    </a:p>
                    <a:p>
                      <a:r>
                        <a:rPr kumimoji="1" lang="ja-JP" altLang="en-US" sz="2400" dirty="0" smtClean="0">
                          <a:latin typeface="ＭＳ ゴシック" panose="020B0609070205080204" pitchFamily="49" charset="-128"/>
                          <a:ea typeface="ＭＳ ゴシック" panose="020B0609070205080204" pitchFamily="49" charset="-128"/>
                        </a:rPr>
                        <a:t>（主人公の生き方を通して価値を深める）</a:t>
                      </a:r>
                      <a:endParaRPr kumimoji="1" lang="en-US" altLang="ja-JP" sz="2400" dirty="0" smtClean="0">
                        <a:latin typeface="ＭＳ ゴシック" panose="020B0609070205080204" pitchFamily="49" charset="-128"/>
                        <a:ea typeface="ＭＳ ゴシック" panose="020B0609070205080204" pitchFamily="49" charset="-128"/>
                      </a:endParaRPr>
                    </a:p>
                    <a:p>
                      <a:r>
                        <a:rPr kumimoji="1" lang="ja-JP" altLang="en-US" sz="2400" dirty="0" smtClean="0">
                          <a:latin typeface="ＭＳ ゴシック" panose="020B0609070205080204" pitchFamily="49" charset="-128"/>
                          <a:ea typeface="ＭＳ ゴシック" panose="020B0609070205080204" pitchFamily="49" charset="-128"/>
                        </a:rPr>
                        <a:t>●登場人物の生き方について自分の生き方に照らして考</a:t>
                      </a:r>
                      <a:endParaRPr kumimoji="1" lang="en-US" altLang="ja-JP" sz="2400" dirty="0" smtClean="0">
                        <a:latin typeface="ＭＳ ゴシック" panose="020B0609070205080204" pitchFamily="49" charset="-128"/>
                        <a:ea typeface="ＭＳ ゴシック" panose="020B0609070205080204" pitchFamily="49" charset="-128"/>
                      </a:endParaRPr>
                    </a:p>
                    <a:p>
                      <a:r>
                        <a:rPr kumimoji="1" lang="ja-JP" altLang="en-US" sz="2400" dirty="0" smtClean="0">
                          <a:latin typeface="ＭＳ ゴシック" panose="020B0609070205080204" pitchFamily="49" charset="-128"/>
                          <a:ea typeface="ＭＳ ゴシック" panose="020B0609070205080204" pitchFamily="49" charset="-128"/>
                        </a:rPr>
                        <a:t>　え、表現しているか。</a:t>
                      </a:r>
                      <a:endParaRPr kumimoji="1" lang="ja-JP" altLang="en-US" sz="2400" dirty="0">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08822">
                <a:tc vMerge="1">
                  <a:txBody>
                    <a:bodyPr/>
                    <a:lstStyle/>
                    <a:p>
                      <a:endParaRPr kumimoji="1" lang="ja-JP" altLang="en-US" sz="3200" dirty="0">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2400" dirty="0" smtClean="0">
                          <a:latin typeface="ＭＳ ゴシック" panose="020B0609070205080204" pitchFamily="49" charset="-128"/>
                          <a:ea typeface="ＭＳ ゴシック" panose="020B0609070205080204" pitchFamily="49" charset="-128"/>
                        </a:rPr>
                        <a:t>価値を主体的に自覚する。</a:t>
                      </a:r>
                      <a:endParaRPr kumimoji="1" lang="en-US" altLang="ja-JP" sz="2400" dirty="0" smtClean="0">
                        <a:latin typeface="ＭＳ ゴシック" panose="020B0609070205080204" pitchFamily="49" charset="-128"/>
                        <a:ea typeface="ＭＳ ゴシック" panose="020B0609070205080204" pitchFamily="49" charset="-128"/>
                      </a:endParaRPr>
                    </a:p>
                    <a:p>
                      <a:r>
                        <a:rPr kumimoji="1" lang="ja-JP" altLang="en-US" sz="2400" dirty="0" smtClean="0">
                          <a:latin typeface="ＭＳ ゴシック" panose="020B0609070205080204" pitchFamily="49" charset="-128"/>
                          <a:ea typeface="ＭＳ ゴシック" panose="020B0609070205080204" pitchFamily="49" charset="-128"/>
                        </a:rPr>
                        <a:t>（教材から離れる）</a:t>
                      </a:r>
                      <a:endParaRPr kumimoji="1" lang="en-US" altLang="ja-JP" sz="2400" dirty="0" smtClean="0">
                        <a:latin typeface="ＭＳ ゴシック" panose="020B0609070205080204" pitchFamily="49" charset="-128"/>
                        <a:ea typeface="ＭＳ ゴシック" panose="020B0609070205080204" pitchFamily="49" charset="-128"/>
                      </a:endParaRPr>
                    </a:p>
                    <a:p>
                      <a:r>
                        <a:rPr kumimoji="1" lang="ja-JP" altLang="en-US" sz="2400" dirty="0" smtClean="0">
                          <a:latin typeface="ＭＳ ゴシック" panose="020B0609070205080204" pitchFamily="49" charset="-128"/>
                          <a:ea typeface="ＭＳ ゴシック" panose="020B0609070205080204" pitchFamily="49" charset="-128"/>
                        </a:rPr>
                        <a:t>●友だちの生き方のよさに気付き、自分の生き方を振り　</a:t>
                      </a:r>
                      <a:endParaRPr kumimoji="1" lang="en-US" altLang="ja-JP" sz="2400" dirty="0" smtClean="0">
                        <a:latin typeface="ＭＳ ゴシック" panose="020B0609070205080204" pitchFamily="49" charset="-128"/>
                        <a:ea typeface="ＭＳ ゴシック" panose="020B0609070205080204" pitchFamily="49" charset="-128"/>
                      </a:endParaRPr>
                    </a:p>
                    <a:p>
                      <a:r>
                        <a:rPr kumimoji="1" lang="ja-JP" altLang="en-US" sz="2400" dirty="0" smtClean="0">
                          <a:latin typeface="ＭＳ ゴシック" panose="020B0609070205080204" pitchFamily="49" charset="-128"/>
                          <a:ea typeface="ＭＳ ゴシック" panose="020B0609070205080204" pitchFamily="49" charset="-128"/>
                        </a:rPr>
                        <a:t>　返ることができたか。</a:t>
                      </a:r>
                      <a:endParaRPr kumimoji="1" lang="ja-JP" altLang="en-US" sz="2400" dirty="0">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r>
              <a:tr h="889206">
                <a:tc>
                  <a:txBody>
                    <a:bodyPr/>
                    <a:lstStyle/>
                    <a:p>
                      <a:pPr algn="ctr"/>
                      <a:r>
                        <a:rPr kumimoji="1" lang="ja-JP" altLang="en-US" sz="2400" dirty="0" smtClean="0">
                          <a:latin typeface="ＭＳ ゴシック" panose="020B0609070205080204" pitchFamily="49" charset="-128"/>
                          <a:ea typeface="ＭＳ ゴシック" panose="020B0609070205080204" pitchFamily="49" charset="-128"/>
                        </a:rPr>
                        <a:t>終末</a:t>
                      </a:r>
                      <a:endParaRPr kumimoji="1" lang="ja-JP" altLang="en-US" sz="2400" dirty="0">
                        <a:latin typeface="ＭＳ ゴシック" panose="020B0609070205080204" pitchFamily="49" charset="-128"/>
                        <a:ea typeface="ＭＳ ゴシック" panose="020B0609070205080204" pitchFamily="49" charset="-128"/>
                      </a:endParaRPr>
                    </a:p>
                  </a:txBody>
                  <a:tcPr vert="eaVert">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2400" dirty="0" smtClean="0">
                          <a:latin typeface="ＭＳ ゴシック" panose="020B0609070205080204" pitchFamily="49" charset="-128"/>
                          <a:ea typeface="ＭＳ ゴシック" panose="020B0609070205080204" pitchFamily="49" charset="-128"/>
                        </a:rPr>
                        <a:t>価値について整理やまとめを行い、意欲化を図る。</a:t>
                      </a:r>
                      <a:endParaRPr kumimoji="1" lang="en-US" altLang="ja-JP" sz="2400" dirty="0" smtClean="0">
                        <a:latin typeface="ＭＳ ゴシック" panose="020B0609070205080204" pitchFamily="49" charset="-128"/>
                        <a:ea typeface="ＭＳ ゴシック" panose="020B0609070205080204" pitchFamily="49" charset="-128"/>
                      </a:endParaRPr>
                    </a:p>
                    <a:p>
                      <a:r>
                        <a:rPr kumimoji="1" lang="ja-JP" altLang="en-US" sz="2400" dirty="0" smtClean="0">
                          <a:latin typeface="ＭＳ ゴシック" panose="020B0609070205080204" pitchFamily="49" charset="-128"/>
                          <a:ea typeface="ＭＳ ゴシック" panose="020B0609070205080204" pitchFamily="49" charset="-128"/>
                        </a:rPr>
                        <a:t>●自分の課題をもつことができたか。</a:t>
                      </a:r>
                      <a:endParaRPr kumimoji="1" lang="ja-JP" altLang="en-US" sz="2400" dirty="0">
                        <a:latin typeface="ＭＳ ゴシック" panose="020B0609070205080204" pitchFamily="49" charset="-128"/>
                        <a:ea typeface="ＭＳ ゴシック" panose="020B0609070205080204" pitchFamily="49"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14191307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直線コネクタ 2"/>
          <p:cNvCxnSpPr/>
          <p:nvPr/>
        </p:nvCxnSpPr>
        <p:spPr bwMode="auto">
          <a:xfrm>
            <a:off x="3276112" y="3429000"/>
            <a:ext cx="2304000" cy="0"/>
          </a:xfrm>
          <a:prstGeom prst="line">
            <a:avLst/>
          </a:prstGeom>
          <a:solidFill>
            <a:schemeClr val="accent1"/>
          </a:solidFill>
          <a:ln w="19050" cap="flat" cmpd="sng" algn="ctr">
            <a:solidFill>
              <a:srgbClr val="FF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 name="直線コネクタ 8"/>
          <p:cNvCxnSpPr/>
          <p:nvPr/>
        </p:nvCxnSpPr>
        <p:spPr bwMode="auto">
          <a:xfrm>
            <a:off x="3276096" y="4077072"/>
            <a:ext cx="2160000" cy="0"/>
          </a:xfrm>
          <a:prstGeom prst="line">
            <a:avLst/>
          </a:prstGeom>
          <a:solidFill>
            <a:schemeClr val="accent1"/>
          </a:solidFill>
          <a:ln w="19050" cap="flat" cmpd="sng" algn="ctr">
            <a:solidFill>
              <a:srgbClr val="FF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8" name="正方形/長方形 7"/>
          <p:cNvSpPr/>
          <p:nvPr/>
        </p:nvSpPr>
        <p:spPr>
          <a:xfrm>
            <a:off x="6084169" y="0"/>
            <a:ext cx="3059832" cy="338554"/>
          </a:xfrm>
          <a:prstGeom prst="rect">
            <a:avLst/>
          </a:prstGeom>
        </p:spPr>
        <p:txBody>
          <a:bodyPr wrap="square">
            <a:spAutoFit/>
          </a:bodyPr>
          <a:lstStyle/>
          <a:p>
            <a:pPr algn="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a:t>
            </a:r>
            <a:r>
              <a:rPr lang="en-US" altLang="ja-JP" sz="1600" dirty="0" smtClean="0">
                <a:latin typeface="Meiryo UI" panose="020B0604030504040204" pitchFamily="50" charset="-128"/>
                <a:ea typeface="Meiryo UI" panose="020B0604030504040204" pitchFamily="50" charset="-128"/>
                <a:cs typeface="Meiryo UI" panose="020B0604030504040204" pitchFamily="50" charset="-128"/>
              </a:rPr>
              <a:t>3</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）道徳の時間の授業づくり</a:t>
            </a:r>
            <a:endParaRPr lang="ja-JP" altLang="en-US"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正方形/長方形 9"/>
          <p:cNvSpPr/>
          <p:nvPr/>
        </p:nvSpPr>
        <p:spPr>
          <a:xfrm>
            <a:off x="0" y="-22037"/>
            <a:ext cx="9144000" cy="669936"/>
          </a:xfrm>
          <a:prstGeom prst="rect">
            <a:avLst/>
          </a:prstGeom>
          <a:solidFill>
            <a:schemeClr val="accent3">
              <a:lumMod val="50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pPr algn="ctr"/>
            <a:r>
              <a:rPr kumimoji="1" lang="ja-JP" altLang="en-US" sz="3600" b="1" dirty="0" smtClean="0">
                <a:solidFill>
                  <a:schemeClr val="bg1"/>
                </a:solidFill>
              </a:rPr>
              <a:t>学習指導案作成までの流れ</a:t>
            </a:r>
            <a:endParaRPr kumimoji="1" lang="ja-JP" altLang="en-US" sz="3600" b="1" dirty="0">
              <a:solidFill>
                <a:schemeClr val="bg1"/>
              </a:solidFill>
            </a:endParaRPr>
          </a:p>
        </p:txBody>
      </p:sp>
      <p:sp>
        <p:nvSpPr>
          <p:cNvPr id="2" name="スライド番号プレースホルダー 1"/>
          <p:cNvSpPr>
            <a:spLocks noGrp="1"/>
          </p:cNvSpPr>
          <p:nvPr>
            <p:ph type="sldNum" sz="quarter" idx="12"/>
          </p:nvPr>
        </p:nvSpPr>
        <p:spPr/>
        <p:txBody>
          <a:bodyPr/>
          <a:lstStyle/>
          <a:p>
            <a:pPr>
              <a:defRPr/>
            </a:pPr>
            <a:fld id="{D2E61B1F-F4C0-4B1D-B030-253F936BF22F}" type="slidenum">
              <a:rPr lang="ja-JP" altLang="zh-CN" smtClean="0"/>
              <a:pPr>
                <a:defRPr/>
              </a:pPr>
              <a:t>5</a:t>
            </a:fld>
            <a:endParaRPr lang="ja-JP" altLang="zh-CN" dirty="0"/>
          </a:p>
        </p:txBody>
      </p:sp>
      <p:sp>
        <p:nvSpPr>
          <p:cNvPr id="4" name="正方形/長方形 3"/>
          <p:cNvSpPr/>
          <p:nvPr/>
        </p:nvSpPr>
        <p:spPr>
          <a:xfrm>
            <a:off x="3016955" y="868934"/>
            <a:ext cx="3110090" cy="5400600"/>
          </a:xfrm>
          <a:prstGeom prst="rect">
            <a:avLst/>
          </a:prstGeom>
          <a:solidFill>
            <a:srgbClr val="FFCCFF"/>
          </a:solidFill>
          <a:ln w="28575">
            <a:solidFill>
              <a:srgbClr val="FF99FF"/>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endParaRPr kumimoji="1" lang="en-US" altLang="ja-JP" sz="1700" b="1" dirty="0" smtClean="0">
              <a:solidFill>
                <a:schemeClr val="tx1"/>
              </a:solidFill>
            </a:endParaRPr>
          </a:p>
          <a:p>
            <a:pPr algn="ctr"/>
            <a:r>
              <a:rPr kumimoji="1" lang="en-US" altLang="ja-JP" sz="1700" b="1" dirty="0" smtClean="0">
                <a:solidFill>
                  <a:schemeClr val="tx1"/>
                </a:solidFill>
              </a:rPr>
              <a:t>【</a:t>
            </a:r>
            <a:r>
              <a:rPr kumimoji="1" lang="ja-JP" altLang="en-US" sz="1700" b="1" dirty="0" smtClean="0">
                <a:solidFill>
                  <a:schemeClr val="tx1"/>
                </a:solidFill>
              </a:rPr>
              <a:t>指導案作成までの流れ</a:t>
            </a:r>
            <a:r>
              <a:rPr kumimoji="1" lang="en-US" altLang="ja-JP" sz="1700" b="1" dirty="0" smtClean="0">
                <a:solidFill>
                  <a:schemeClr val="tx1"/>
                </a:solidFill>
              </a:rPr>
              <a:t>】</a:t>
            </a:r>
          </a:p>
          <a:p>
            <a:endParaRPr kumimoji="1" lang="en-US" altLang="ja-JP" sz="1700" b="1" dirty="0" smtClean="0">
              <a:solidFill>
                <a:schemeClr val="tx1"/>
              </a:solidFill>
            </a:endParaRPr>
          </a:p>
          <a:p>
            <a:r>
              <a:rPr kumimoji="1" lang="ja-JP" altLang="en-US" sz="1400" dirty="0" smtClean="0">
                <a:solidFill>
                  <a:schemeClr val="tx1"/>
                </a:solidFill>
              </a:rPr>
              <a:t>　①ねらいを検討する。</a:t>
            </a:r>
            <a:endParaRPr kumimoji="1" lang="en-US" altLang="ja-JP" sz="1400" dirty="0" smtClean="0">
              <a:solidFill>
                <a:schemeClr val="tx1"/>
              </a:solidFill>
            </a:endParaRPr>
          </a:p>
          <a:p>
            <a:endParaRPr kumimoji="1" lang="en-US" altLang="ja-JP" sz="1400" dirty="0" smtClean="0">
              <a:solidFill>
                <a:schemeClr val="tx1"/>
              </a:solidFill>
            </a:endParaRPr>
          </a:p>
          <a:p>
            <a:endParaRPr lang="en-US" altLang="ja-JP" sz="1400" dirty="0" smtClean="0">
              <a:solidFill>
                <a:schemeClr val="tx1"/>
              </a:solidFill>
            </a:endParaRPr>
          </a:p>
          <a:p>
            <a:endParaRPr lang="en-US" altLang="ja-JP" sz="1400" dirty="0">
              <a:solidFill>
                <a:schemeClr val="tx1"/>
              </a:solidFill>
            </a:endParaRPr>
          </a:p>
          <a:p>
            <a:r>
              <a:rPr kumimoji="1" lang="ja-JP" altLang="en-US" sz="1400" dirty="0" smtClean="0">
                <a:solidFill>
                  <a:schemeClr val="tx1"/>
                </a:solidFill>
              </a:rPr>
              <a:t>　②資料を読む。</a:t>
            </a:r>
            <a:endParaRPr kumimoji="1" lang="en-US" altLang="ja-JP" sz="1400" dirty="0" smtClean="0">
              <a:solidFill>
                <a:schemeClr val="tx1"/>
              </a:solidFill>
            </a:endParaRPr>
          </a:p>
          <a:p>
            <a:endParaRPr kumimoji="1" lang="en-US" altLang="ja-JP" sz="1400" dirty="0" smtClean="0">
              <a:solidFill>
                <a:schemeClr val="tx1"/>
              </a:solidFill>
            </a:endParaRPr>
          </a:p>
          <a:p>
            <a:endParaRPr kumimoji="1" lang="en-US" altLang="ja-JP" sz="1400" dirty="0" smtClean="0">
              <a:solidFill>
                <a:schemeClr val="tx1"/>
              </a:solidFill>
            </a:endParaRPr>
          </a:p>
          <a:p>
            <a:endParaRPr kumimoji="1" lang="en-US" altLang="ja-JP" sz="1400" dirty="0" smtClean="0">
              <a:solidFill>
                <a:schemeClr val="tx1"/>
              </a:solidFill>
            </a:endParaRPr>
          </a:p>
          <a:p>
            <a:r>
              <a:rPr kumimoji="1" lang="ja-JP" altLang="en-US" sz="1400" dirty="0" smtClean="0">
                <a:solidFill>
                  <a:schemeClr val="tx1"/>
                </a:solidFill>
              </a:rPr>
              <a:t>　③中心となる場面を考える。</a:t>
            </a:r>
            <a:endParaRPr kumimoji="1" lang="en-US" altLang="ja-JP" sz="1400" dirty="0" smtClean="0">
              <a:solidFill>
                <a:schemeClr val="tx1"/>
              </a:solidFill>
            </a:endParaRPr>
          </a:p>
          <a:p>
            <a:endParaRPr kumimoji="1" lang="en-US" altLang="ja-JP" sz="1400" dirty="0" smtClean="0">
              <a:solidFill>
                <a:schemeClr val="tx1"/>
              </a:solidFill>
            </a:endParaRPr>
          </a:p>
          <a:p>
            <a:endParaRPr kumimoji="1" lang="en-US" altLang="ja-JP" sz="1400" dirty="0" smtClean="0">
              <a:solidFill>
                <a:schemeClr val="tx1"/>
              </a:solidFill>
            </a:endParaRPr>
          </a:p>
          <a:p>
            <a:endParaRPr kumimoji="1" lang="en-US" altLang="ja-JP" sz="1400" dirty="0" smtClean="0">
              <a:solidFill>
                <a:schemeClr val="tx1"/>
              </a:solidFill>
            </a:endParaRPr>
          </a:p>
          <a:p>
            <a:r>
              <a:rPr kumimoji="1" lang="ja-JP" altLang="en-US" sz="1400" dirty="0" smtClean="0">
                <a:solidFill>
                  <a:schemeClr val="tx1"/>
                </a:solidFill>
              </a:rPr>
              <a:t>　④中心的な発問を考える。</a:t>
            </a:r>
            <a:endParaRPr kumimoji="1" lang="en-US" altLang="ja-JP" sz="1400" dirty="0" smtClean="0">
              <a:solidFill>
                <a:schemeClr val="tx1"/>
              </a:solidFill>
            </a:endParaRPr>
          </a:p>
          <a:p>
            <a:endParaRPr kumimoji="1" lang="en-US" altLang="ja-JP" sz="1400" dirty="0" smtClean="0">
              <a:solidFill>
                <a:schemeClr val="tx1"/>
              </a:solidFill>
            </a:endParaRPr>
          </a:p>
          <a:p>
            <a:r>
              <a:rPr kumimoji="1" lang="ja-JP" altLang="en-US" sz="1400" dirty="0" smtClean="0">
                <a:solidFill>
                  <a:schemeClr val="tx1"/>
                </a:solidFill>
              </a:rPr>
              <a:t>　 　</a:t>
            </a:r>
            <a:r>
              <a:rPr kumimoji="1" lang="en-US" altLang="ja-JP" sz="1400" b="1" dirty="0" smtClean="0">
                <a:solidFill>
                  <a:schemeClr val="tx1"/>
                </a:solidFill>
              </a:rPr>
              <a:t>※</a:t>
            </a:r>
            <a:r>
              <a:rPr kumimoji="1" lang="ja-JP" altLang="en-US" sz="1400" b="1" dirty="0" smtClean="0">
                <a:solidFill>
                  <a:schemeClr val="tx1"/>
                </a:solidFill>
              </a:rPr>
              <a:t>主題・内容項目・ねらいと　</a:t>
            </a:r>
            <a:endParaRPr kumimoji="1" lang="en-US" altLang="ja-JP" sz="1400" b="1" dirty="0" smtClean="0">
              <a:solidFill>
                <a:schemeClr val="tx1"/>
              </a:solidFill>
            </a:endParaRPr>
          </a:p>
          <a:p>
            <a:r>
              <a:rPr kumimoji="1" lang="ja-JP" altLang="en-US" sz="1400" b="1" dirty="0" smtClean="0">
                <a:solidFill>
                  <a:schemeClr val="tx1"/>
                </a:solidFill>
              </a:rPr>
              <a:t>　　　 一致しているかを確認する。</a:t>
            </a:r>
            <a:endParaRPr kumimoji="1" lang="en-US" altLang="ja-JP" sz="1400" b="1" dirty="0" smtClean="0">
              <a:solidFill>
                <a:schemeClr val="tx1"/>
              </a:solidFill>
            </a:endParaRPr>
          </a:p>
          <a:p>
            <a:endParaRPr kumimoji="1" lang="en-US" altLang="ja-JP" sz="1400" dirty="0" smtClean="0">
              <a:solidFill>
                <a:schemeClr val="tx1"/>
              </a:solidFill>
            </a:endParaRPr>
          </a:p>
          <a:p>
            <a:endParaRPr kumimoji="1" lang="en-US" altLang="ja-JP" sz="1400" dirty="0" smtClean="0">
              <a:solidFill>
                <a:schemeClr val="tx1"/>
              </a:solidFill>
            </a:endParaRPr>
          </a:p>
          <a:p>
            <a:r>
              <a:rPr kumimoji="1" lang="ja-JP" altLang="en-US" sz="1400" dirty="0" smtClean="0">
                <a:solidFill>
                  <a:schemeClr val="tx1"/>
                </a:solidFill>
              </a:rPr>
              <a:t>　⑤中心的な発問を生かすための</a:t>
            </a:r>
            <a:endParaRPr kumimoji="1" lang="en-US" altLang="ja-JP" sz="1400" dirty="0" smtClean="0">
              <a:solidFill>
                <a:schemeClr val="tx1"/>
              </a:solidFill>
            </a:endParaRPr>
          </a:p>
          <a:p>
            <a:r>
              <a:rPr kumimoji="1" lang="ja-JP" altLang="en-US" sz="1400" dirty="0" smtClean="0">
                <a:solidFill>
                  <a:schemeClr val="tx1"/>
                </a:solidFill>
              </a:rPr>
              <a:t>　　前後の発問を考える。</a:t>
            </a:r>
            <a:endParaRPr kumimoji="1" lang="en-US" altLang="ja-JP" sz="1400" dirty="0" smtClean="0">
              <a:solidFill>
                <a:schemeClr val="tx1"/>
              </a:solidFill>
            </a:endParaRPr>
          </a:p>
          <a:p>
            <a:endParaRPr kumimoji="1" lang="ja-JP" altLang="en-US" sz="1400" dirty="0">
              <a:solidFill>
                <a:schemeClr val="tx1"/>
              </a:solidFill>
            </a:endParaRPr>
          </a:p>
        </p:txBody>
      </p:sp>
      <p:sp>
        <p:nvSpPr>
          <p:cNvPr id="5" name="角丸四角形吹き出し 4"/>
          <p:cNvSpPr/>
          <p:nvPr/>
        </p:nvSpPr>
        <p:spPr>
          <a:xfrm>
            <a:off x="329206" y="946407"/>
            <a:ext cx="2512255" cy="1357180"/>
          </a:xfrm>
          <a:prstGeom prst="wedgeRoundRectCallout">
            <a:avLst>
              <a:gd name="adj1" fmla="val 61803"/>
              <a:gd name="adj2" fmla="val 13294"/>
              <a:gd name="adj3" fmla="val 16667"/>
            </a:avLst>
          </a:prstGeom>
          <a:solidFill>
            <a:schemeClr val="bg1"/>
          </a:solidFill>
          <a:ln w="28575">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108000" rIns="0" rtlCol="0" anchor="ctr" anchorCtr="0"/>
          <a:lstStyle/>
          <a:p>
            <a:pPr marL="174625" indent="-174625"/>
            <a:r>
              <a:rPr kumimoji="1" lang="ja-JP" altLang="en-US" sz="1400" dirty="0" smtClean="0">
                <a:solidFill>
                  <a:schemeClr val="tx1"/>
                </a:solidFill>
              </a:rPr>
              <a:t>①年間指導計画に示されている主題名とねらいを確認し、学級の実態と照らして指導内容や目標を具体化する。</a:t>
            </a:r>
            <a:endParaRPr kumimoji="1" lang="ja-JP" altLang="en-US" sz="1400" dirty="0">
              <a:solidFill>
                <a:schemeClr val="tx1"/>
              </a:solidFill>
            </a:endParaRPr>
          </a:p>
        </p:txBody>
      </p:sp>
      <p:sp>
        <p:nvSpPr>
          <p:cNvPr id="11" name="角丸四角形吹き出し 10"/>
          <p:cNvSpPr/>
          <p:nvPr/>
        </p:nvSpPr>
        <p:spPr>
          <a:xfrm>
            <a:off x="266750" y="2891797"/>
            <a:ext cx="2512255" cy="1357180"/>
          </a:xfrm>
          <a:prstGeom prst="wedgeRoundRectCallout">
            <a:avLst>
              <a:gd name="adj1" fmla="val 65631"/>
              <a:gd name="adj2" fmla="val 5876"/>
              <a:gd name="adj3" fmla="val 16667"/>
            </a:avLst>
          </a:prstGeom>
          <a:solidFill>
            <a:schemeClr val="bg1"/>
          </a:solidFill>
          <a:ln w="28575">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108000" rIns="0" rtlCol="0" anchor="ctr" anchorCtr="0"/>
          <a:lstStyle/>
          <a:p>
            <a:pPr marL="174625" indent="-174625"/>
            <a:r>
              <a:rPr kumimoji="1" lang="ja-JP" altLang="en-US" sz="1400" dirty="0" smtClean="0">
                <a:solidFill>
                  <a:schemeClr val="tx1"/>
                </a:solidFill>
              </a:rPr>
              <a:t>③児童生徒に一番深く考えさせたい箇所で、授業の山場になるところ。主人公の行為や意識が変化したところの場合が多い。</a:t>
            </a:r>
            <a:endParaRPr kumimoji="1" lang="ja-JP" altLang="en-US" sz="1400" dirty="0">
              <a:solidFill>
                <a:schemeClr val="tx1"/>
              </a:solidFill>
            </a:endParaRPr>
          </a:p>
        </p:txBody>
      </p:sp>
      <p:sp>
        <p:nvSpPr>
          <p:cNvPr id="12" name="角丸四角形吹き出し 11"/>
          <p:cNvSpPr/>
          <p:nvPr/>
        </p:nvSpPr>
        <p:spPr>
          <a:xfrm>
            <a:off x="303919" y="5157192"/>
            <a:ext cx="2512255" cy="1179926"/>
          </a:xfrm>
          <a:prstGeom prst="wedgeRoundRectCallout">
            <a:avLst>
              <a:gd name="adj1" fmla="val 64720"/>
              <a:gd name="adj2" fmla="val 3850"/>
              <a:gd name="adj3" fmla="val 16667"/>
            </a:avLst>
          </a:prstGeom>
          <a:solidFill>
            <a:schemeClr val="bg1"/>
          </a:solidFill>
          <a:ln w="28575">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108000" rIns="0" rtlCol="0" anchor="ctr" anchorCtr="0"/>
          <a:lstStyle/>
          <a:p>
            <a:pPr marL="174625" indent="-174625"/>
            <a:r>
              <a:rPr kumimoji="1" lang="ja-JP" altLang="en-US" sz="1400" dirty="0" smtClean="0">
                <a:solidFill>
                  <a:schemeClr val="tx1"/>
                </a:solidFill>
              </a:rPr>
              <a:t>⑤中心的な発問に時間をかけることが大切なので、基本発問は多くなりすぎないよう注意する。</a:t>
            </a:r>
            <a:endParaRPr kumimoji="1" lang="ja-JP" altLang="en-US" sz="1400" dirty="0">
              <a:solidFill>
                <a:schemeClr val="tx1"/>
              </a:solidFill>
            </a:endParaRPr>
          </a:p>
        </p:txBody>
      </p:sp>
      <p:sp>
        <p:nvSpPr>
          <p:cNvPr id="13" name="角丸四角形吹き出し 12"/>
          <p:cNvSpPr/>
          <p:nvPr/>
        </p:nvSpPr>
        <p:spPr>
          <a:xfrm>
            <a:off x="6298528" y="1024759"/>
            <a:ext cx="2665960" cy="1486022"/>
          </a:xfrm>
          <a:prstGeom prst="wedgeRoundRectCallout">
            <a:avLst>
              <a:gd name="adj1" fmla="val -114768"/>
              <a:gd name="adj2" fmla="val 57849"/>
              <a:gd name="adj3" fmla="val 16667"/>
            </a:avLst>
          </a:prstGeom>
          <a:solidFill>
            <a:schemeClr val="bg1"/>
          </a:solidFill>
          <a:ln w="28575">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108000" rIns="0" rtlCol="0" anchor="ctr" anchorCtr="0"/>
          <a:lstStyle/>
          <a:p>
            <a:pPr marL="174625" indent="-174625">
              <a:lnSpc>
                <a:spcPts val="1500"/>
              </a:lnSpc>
            </a:pPr>
            <a:r>
              <a:rPr kumimoji="1" lang="ja-JP" altLang="en-US" sz="1400" dirty="0" smtClean="0">
                <a:solidFill>
                  <a:schemeClr val="tx1"/>
                </a:solidFill>
              </a:rPr>
              <a:t>②資料に描かれている道徳的価値とその論点がどのように展開しているかをとらえる。</a:t>
            </a:r>
            <a:endParaRPr kumimoji="1" lang="en-US" altLang="ja-JP" sz="1400" dirty="0" smtClean="0">
              <a:solidFill>
                <a:schemeClr val="tx1"/>
              </a:solidFill>
            </a:endParaRPr>
          </a:p>
          <a:p>
            <a:pPr marL="174625" indent="-174625">
              <a:lnSpc>
                <a:spcPts val="1500"/>
              </a:lnSpc>
            </a:pPr>
            <a:r>
              <a:rPr kumimoji="1" lang="ja-JP" altLang="en-US" sz="1400" dirty="0" smtClean="0">
                <a:solidFill>
                  <a:schemeClr val="tx1"/>
                </a:solidFill>
              </a:rPr>
              <a:t>　例えば、福祉に気をつけて　読むと心の動きが見えやすい。</a:t>
            </a:r>
            <a:endParaRPr kumimoji="1" lang="ja-JP" altLang="en-US" sz="1400" dirty="0">
              <a:solidFill>
                <a:schemeClr val="tx1"/>
              </a:solidFill>
            </a:endParaRPr>
          </a:p>
        </p:txBody>
      </p:sp>
      <p:sp>
        <p:nvSpPr>
          <p:cNvPr id="14" name="角丸四角形吹き出し 13"/>
          <p:cNvSpPr/>
          <p:nvPr/>
        </p:nvSpPr>
        <p:spPr>
          <a:xfrm>
            <a:off x="6262433" y="2786329"/>
            <a:ext cx="2702055" cy="3550789"/>
          </a:xfrm>
          <a:prstGeom prst="wedgeRoundRectCallout">
            <a:avLst>
              <a:gd name="adj1" fmla="val -81565"/>
              <a:gd name="adj2" fmla="val -855"/>
              <a:gd name="adj3" fmla="val 16667"/>
            </a:avLst>
          </a:prstGeom>
          <a:solidFill>
            <a:schemeClr val="bg1"/>
          </a:solidFill>
          <a:ln w="28575">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108000" rIns="0" rtlCol="0" anchor="ctr" anchorCtr="0"/>
          <a:lstStyle/>
          <a:p>
            <a:pPr marL="174625" indent="-174625">
              <a:lnSpc>
                <a:spcPts val="1500"/>
              </a:lnSpc>
            </a:pPr>
            <a:r>
              <a:rPr kumimoji="1" lang="ja-JP" altLang="en-US" sz="1400" dirty="0" smtClean="0">
                <a:solidFill>
                  <a:schemeClr val="tx1"/>
                </a:solidFill>
              </a:rPr>
              <a:t>④児童生徒から多様な答えが出てくるような問い方を工夫する。</a:t>
            </a:r>
            <a:endParaRPr kumimoji="1" lang="en-US" altLang="ja-JP" sz="1400" dirty="0" smtClean="0">
              <a:solidFill>
                <a:schemeClr val="tx1"/>
              </a:solidFill>
            </a:endParaRPr>
          </a:p>
          <a:p>
            <a:pPr marL="174625" indent="-174625">
              <a:lnSpc>
                <a:spcPts val="1500"/>
              </a:lnSpc>
            </a:pPr>
            <a:endParaRPr lang="en-US" altLang="ja-JP" sz="1400" dirty="0">
              <a:solidFill>
                <a:schemeClr val="tx1"/>
              </a:solidFill>
            </a:endParaRPr>
          </a:p>
          <a:p>
            <a:pPr marL="174625" indent="-174625">
              <a:lnSpc>
                <a:spcPts val="1500"/>
              </a:lnSpc>
            </a:pPr>
            <a:r>
              <a:rPr kumimoji="1" lang="ja-JP" altLang="en-US" sz="1400" dirty="0" smtClean="0">
                <a:solidFill>
                  <a:schemeClr val="tx1"/>
                </a:solidFill>
              </a:rPr>
              <a:t>　教師の期待する答えではなく、プラス、マイナス両方の「予想される答えを」考える。</a:t>
            </a:r>
            <a:endParaRPr kumimoji="1" lang="en-US" altLang="ja-JP" sz="1400" dirty="0" smtClean="0">
              <a:solidFill>
                <a:schemeClr val="tx1"/>
              </a:solidFill>
            </a:endParaRPr>
          </a:p>
          <a:p>
            <a:pPr marL="174625" indent="-174625">
              <a:lnSpc>
                <a:spcPts val="1500"/>
              </a:lnSpc>
            </a:pPr>
            <a:endParaRPr lang="en-US" altLang="ja-JP" sz="1400" dirty="0">
              <a:solidFill>
                <a:schemeClr val="tx1"/>
              </a:solidFill>
            </a:endParaRPr>
          </a:p>
          <a:p>
            <a:pPr>
              <a:lnSpc>
                <a:spcPts val="1500"/>
              </a:lnSpc>
            </a:pPr>
            <a:r>
              <a:rPr kumimoji="1" lang="ja-JP" altLang="en-US" sz="1400" dirty="0" smtClean="0">
                <a:solidFill>
                  <a:schemeClr val="tx1"/>
                </a:solidFill>
              </a:rPr>
              <a:t>「予想される答え」は授業者がねらいとする道徳的価値と一致しているだろうか。異なる場合は、問い方や当箇所を再検討する必要がある。あるいは、内容項目に対する理解不足、本資料の道徳的な解釈が不十分ということが考えられる。</a:t>
            </a:r>
            <a:endParaRPr kumimoji="1" lang="ja-JP" altLang="en-US" sz="1400" dirty="0">
              <a:solidFill>
                <a:schemeClr val="tx1"/>
              </a:solidFill>
            </a:endParaRPr>
          </a:p>
        </p:txBody>
      </p:sp>
      <p:sp>
        <p:nvSpPr>
          <p:cNvPr id="6" name="正方形/長方形 5"/>
          <p:cNvSpPr/>
          <p:nvPr/>
        </p:nvSpPr>
        <p:spPr>
          <a:xfrm>
            <a:off x="3239972" y="4646391"/>
            <a:ext cx="2664055" cy="495291"/>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72000" rIns="0" rtlCol="0" anchor="t" anchorCtr="0"/>
          <a:lstStyle/>
          <a:p>
            <a:r>
              <a:rPr lang="en-US" altLang="ja-JP" sz="1400" dirty="0">
                <a:solidFill>
                  <a:schemeClr val="tx1"/>
                </a:solidFill>
              </a:rPr>
              <a:t>※</a:t>
            </a:r>
            <a:r>
              <a:rPr lang="ja-JP" altLang="en-US" sz="1400" dirty="0">
                <a:solidFill>
                  <a:schemeClr val="tx1"/>
                </a:solidFill>
              </a:rPr>
              <a:t>主題・内容項目・ねらい</a:t>
            </a:r>
            <a:r>
              <a:rPr lang="ja-JP" altLang="en-US" sz="1400" dirty="0" smtClean="0">
                <a:solidFill>
                  <a:schemeClr val="tx1"/>
                </a:solidFill>
              </a:rPr>
              <a:t>と 　</a:t>
            </a:r>
            <a:endParaRPr lang="en-US" altLang="ja-JP" sz="1400" dirty="0" smtClean="0">
              <a:solidFill>
                <a:schemeClr val="tx1"/>
              </a:solidFill>
            </a:endParaRPr>
          </a:p>
          <a:p>
            <a:r>
              <a:rPr lang="ja-JP" altLang="en-US" sz="1400" dirty="0" smtClean="0">
                <a:solidFill>
                  <a:schemeClr val="tx1"/>
                </a:solidFill>
              </a:rPr>
              <a:t>　一致</a:t>
            </a:r>
            <a:r>
              <a:rPr lang="ja-JP" altLang="en-US" sz="1400" dirty="0">
                <a:solidFill>
                  <a:schemeClr val="tx1"/>
                </a:solidFill>
              </a:rPr>
              <a:t>しているかを確認する。</a:t>
            </a:r>
          </a:p>
          <a:p>
            <a:pPr algn="ctr"/>
            <a:endParaRPr lang="ja-JP" altLang="en-US" sz="1400" dirty="0">
              <a:solidFill>
                <a:schemeClr val="tx1"/>
              </a:solidFill>
            </a:endParaRPr>
          </a:p>
          <a:p>
            <a:pPr algn="ctr"/>
            <a:endParaRPr lang="ja-JP" altLang="en-US" sz="1400" dirty="0">
              <a:solidFill>
                <a:schemeClr val="tx1"/>
              </a:solidFill>
            </a:endParaRPr>
          </a:p>
        </p:txBody>
      </p:sp>
      <p:cxnSp>
        <p:nvCxnSpPr>
          <p:cNvPr id="15" name="直線コネクタ 14"/>
          <p:cNvCxnSpPr/>
          <p:nvPr/>
        </p:nvCxnSpPr>
        <p:spPr>
          <a:xfrm>
            <a:off x="3276096" y="3633767"/>
            <a:ext cx="2304016"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a:off x="3276096" y="4509120"/>
            <a:ext cx="2160000" cy="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4377357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a:xfrm>
            <a:off x="7081882" y="6483350"/>
            <a:ext cx="2057400" cy="365125"/>
          </a:xfrm>
        </p:spPr>
        <p:txBody>
          <a:bodyPr/>
          <a:lstStyle/>
          <a:p>
            <a:pPr>
              <a:defRPr/>
            </a:pPr>
            <a:fld id="{CEBACDE5-3D6F-4B74-A8C3-A172CD636046}" type="slidenum">
              <a:rPr lang="ja-JP" altLang="zh-CN" sz="2000" smtClean="0">
                <a:solidFill>
                  <a:schemeClr val="tx1"/>
                </a:solidFill>
                <a:latin typeface="+mj-ea"/>
                <a:ea typeface="+mj-ea"/>
              </a:rPr>
              <a:pPr>
                <a:defRPr/>
              </a:pPr>
              <a:t>6</a:t>
            </a:fld>
            <a:endParaRPr lang="ja-JP" altLang="zh-CN" sz="2000">
              <a:solidFill>
                <a:schemeClr val="tx1"/>
              </a:solidFill>
              <a:latin typeface="+mj-ea"/>
              <a:ea typeface="+mj-ea"/>
            </a:endParaRPr>
          </a:p>
        </p:txBody>
      </p:sp>
      <p:sp>
        <p:nvSpPr>
          <p:cNvPr id="101381" name="角丸四角形吹き出し 8"/>
          <p:cNvSpPr>
            <a:spLocks noChangeArrowheads="1"/>
          </p:cNvSpPr>
          <p:nvPr/>
        </p:nvSpPr>
        <p:spPr bwMode="auto">
          <a:xfrm>
            <a:off x="211882" y="1052736"/>
            <a:ext cx="8892480" cy="2520280"/>
          </a:xfrm>
          <a:prstGeom prst="wedgeRoundRectCallout">
            <a:avLst>
              <a:gd name="adj1" fmla="val -6554"/>
              <a:gd name="adj2" fmla="val 38153"/>
              <a:gd name="adj3" fmla="val 16667"/>
            </a:avLst>
          </a:prstGeom>
          <a:solidFill>
            <a:srgbClr val="FFFF99"/>
          </a:solidFill>
          <a:ln w="9525" algn="ctr">
            <a:solidFill>
              <a:schemeClr val="tx1"/>
            </a:solidFill>
            <a:round/>
            <a:headEnd/>
            <a:tailEnd/>
          </a:ln>
          <a:effectLst/>
          <a:extLst/>
        </p:spPr>
        <p:txBody>
          <a:bodyPr lIns="0" rIns="144000"/>
          <a:lstStyle>
            <a:lvl1pPr>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14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14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14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14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14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1400">
                <a:solidFill>
                  <a:schemeClr val="tx1"/>
                </a:solidFill>
                <a:latin typeface="Arial" panose="020B0604020202020204" pitchFamily="34" charset="0"/>
                <a:ea typeface="ＭＳ Ｐゴシック" panose="020B0600070205080204" pitchFamily="50" charset="-128"/>
              </a:defRPr>
            </a:lvl9pPr>
          </a:lstStyle>
          <a:p>
            <a:pPr algn="just" eaLnBrk="1" hangingPunct="1">
              <a:lnSpc>
                <a:spcPct val="150000"/>
              </a:lnSpc>
              <a:spcBef>
                <a:spcPct val="0"/>
              </a:spcBef>
              <a:buFontTx/>
              <a:buNone/>
            </a:pPr>
            <a:r>
              <a:rPr kumimoji="0" lang="ja-JP" altLang="en-US" sz="3000" spc="-150" dirty="0" smtClean="0">
                <a:latin typeface="ＭＳ ゴシック" panose="020B0609070205080204" pitchFamily="49" charset="-128"/>
                <a:ea typeface="ＭＳ ゴシック" panose="020B0609070205080204" pitchFamily="49" charset="-128"/>
              </a:rPr>
              <a:t>「</a:t>
            </a:r>
            <a:r>
              <a:rPr kumimoji="0" lang="ja-JP" altLang="en-US" sz="3000" b="1" u="sng" spc="-150" dirty="0" smtClean="0">
                <a:solidFill>
                  <a:srgbClr val="FF0000"/>
                </a:solidFill>
                <a:latin typeface="ＭＳ ゴシック" panose="020B0609070205080204" pitchFamily="49" charset="-128"/>
                <a:ea typeface="ＭＳ ゴシック" panose="020B0609070205080204" pitchFamily="49" charset="-128"/>
              </a:rPr>
              <a:t>考える必然性や切実感のある</a:t>
            </a:r>
            <a:r>
              <a:rPr kumimoji="0" lang="ja-JP" altLang="en-US" sz="3000" spc="-150" dirty="0" smtClean="0">
                <a:latin typeface="ＭＳ ゴシック" panose="020B0609070205080204" pitchFamily="49" charset="-128"/>
                <a:ea typeface="ＭＳ ゴシック" panose="020B0609070205080204" pitchFamily="49" charset="-128"/>
              </a:rPr>
              <a:t>発問</a:t>
            </a:r>
            <a:r>
              <a:rPr kumimoji="0" lang="ja-JP" altLang="en-US" sz="3000" spc="-150" dirty="0">
                <a:latin typeface="ＭＳ ゴシック" panose="020B0609070205080204" pitchFamily="49" charset="-128"/>
                <a:ea typeface="ＭＳ ゴシック" panose="020B0609070205080204" pitchFamily="49" charset="-128"/>
              </a:rPr>
              <a:t>」</a:t>
            </a:r>
            <a:endParaRPr kumimoji="0" lang="en-US" altLang="ja-JP" sz="3000" spc="-150" dirty="0">
              <a:latin typeface="ＭＳ ゴシック" panose="020B0609070205080204" pitchFamily="49" charset="-128"/>
              <a:ea typeface="ＭＳ ゴシック" panose="020B0609070205080204" pitchFamily="49" charset="-128"/>
            </a:endParaRPr>
          </a:p>
          <a:p>
            <a:pPr algn="just" eaLnBrk="1" hangingPunct="1">
              <a:lnSpc>
                <a:spcPct val="150000"/>
              </a:lnSpc>
              <a:spcBef>
                <a:spcPct val="0"/>
              </a:spcBef>
              <a:buFontTx/>
              <a:buNone/>
            </a:pPr>
            <a:r>
              <a:rPr kumimoji="0" lang="ja-JP" altLang="en-US" sz="3000" spc="-300" dirty="0" smtClean="0">
                <a:latin typeface="ＭＳ ゴシック" panose="020B0609070205080204" pitchFamily="49" charset="-128"/>
                <a:ea typeface="ＭＳ ゴシック" panose="020B0609070205080204" pitchFamily="49" charset="-128"/>
              </a:rPr>
              <a:t>「</a:t>
            </a:r>
            <a:r>
              <a:rPr kumimoji="0" lang="ja-JP" altLang="en-US" sz="3000" b="1" spc="-300" dirty="0">
                <a:solidFill>
                  <a:srgbClr val="FF0000"/>
                </a:solidFill>
                <a:latin typeface="ＭＳ ゴシック" panose="020B0609070205080204" pitchFamily="49" charset="-128"/>
                <a:ea typeface="ＭＳ ゴシック" panose="020B0609070205080204" pitchFamily="49" charset="-128"/>
              </a:rPr>
              <a:t>自由</a:t>
            </a:r>
            <a:r>
              <a:rPr kumimoji="0" lang="ja-JP" altLang="en-US" sz="3000" b="1" spc="-300" dirty="0" smtClean="0">
                <a:solidFill>
                  <a:srgbClr val="FF0000"/>
                </a:solidFill>
                <a:latin typeface="ＭＳ ゴシック" panose="020B0609070205080204" pitchFamily="49" charset="-128"/>
                <a:ea typeface="ＭＳ ゴシック" panose="020B0609070205080204" pitchFamily="49" charset="-128"/>
              </a:rPr>
              <a:t>な思考を促す</a:t>
            </a:r>
            <a:r>
              <a:rPr kumimoji="0" lang="ja-JP" altLang="en-US" sz="3000" spc="-450" dirty="0" smtClean="0">
                <a:latin typeface="ＭＳ ゴシック" panose="020B0609070205080204" pitchFamily="49" charset="-128"/>
                <a:ea typeface="ＭＳ ゴシック" panose="020B0609070205080204" pitchFamily="49" charset="-128"/>
              </a:rPr>
              <a:t>発問</a:t>
            </a:r>
            <a:r>
              <a:rPr kumimoji="0" lang="ja-JP" altLang="en-US" sz="3000" spc="-450" dirty="0">
                <a:latin typeface="ＭＳ ゴシック" panose="020B0609070205080204" pitchFamily="49" charset="-128"/>
                <a:ea typeface="ＭＳ ゴシック" panose="020B0609070205080204" pitchFamily="49" charset="-128"/>
              </a:rPr>
              <a:t>」</a:t>
            </a:r>
            <a:endParaRPr kumimoji="0" lang="en-US" altLang="ja-JP" sz="3000" spc="-450" dirty="0">
              <a:latin typeface="ＭＳ ゴシック" panose="020B0609070205080204" pitchFamily="49" charset="-128"/>
              <a:ea typeface="ＭＳ ゴシック" panose="020B0609070205080204" pitchFamily="49" charset="-128"/>
            </a:endParaRPr>
          </a:p>
          <a:p>
            <a:pPr algn="just" eaLnBrk="1" hangingPunct="1">
              <a:lnSpc>
                <a:spcPct val="150000"/>
              </a:lnSpc>
              <a:spcBef>
                <a:spcPct val="0"/>
              </a:spcBef>
              <a:buFontTx/>
              <a:buNone/>
            </a:pPr>
            <a:r>
              <a:rPr kumimoji="0" lang="ja-JP" altLang="en-US" sz="3000" spc="-300" dirty="0" smtClean="0">
                <a:latin typeface="ＭＳ ゴシック" panose="020B0609070205080204" pitchFamily="49" charset="-128"/>
                <a:ea typeface="ＭＳ ゴシック" panose="020B0609070205080204" pitchFamily="49" charset="-128"/>
              </a:rPr>
              <a:t>「</a:t>
            </a:r>
            <a:r>
              <a:rPr kumimoji="0" lang="ja-JP" altLang="en-US" sz="3000" b="1" u="sng" spc="-300" dirty="0" smtClean="0">
                <a:solidFill>
                  <a:srgbClr val="FF0000"/>
                </a:solidFill>
                <a:latin typeface="ＭＳ ゴシック" panose="020B0609070205080204" pitchFamily="49" charset="-128"/>
                <a:ea typeface="ＭＳ ゴシック" panose="020B0609070205080204" pitchFamily="49" charset="-128"/>
              </a:rPr>
              <a:t>物事を多面的・多角的に考える</a:t>
            </a:r>
            <a:r>
              <a:rPr kumimoji="0" lang="ja-JP" altLang="en-US" sz="3000" spc="-300" dirty="0" smtClean="0">
                <a:latin typeface="ＭＳ ゴシック" panose="020B0609070205080204" pitchFamily="49" charset="-128"/>
                <a:ea typeface="ＭＳ ゴシック" panose="020B0609070205080204" pitchFamily="49" charset="-128"/>
              </a:rPr>
              <a:t>発問」</a:t>
            </a:r>
            <a:r>
              <a:rPr kumimoji="0" lang="ja-JP" altLang="en-US" sz="3000" spc="-150" dirty="0" smtClean="0">
                <a:latin typeface="ＭＳ ゴシック" panose="020B0609070205080204" pitchFamily="49" charset="-128"/>
                <a:ea typeface="ＭＳ ゴシック" panose="020B0609070205080204" pitchFamily="49" charset="-128"/>
              </a:rPr>
              <a:t>　</a:t>
            </a:r>
            <a:r>
              <a:rPr kumimoji="0" lang="ja-JP" altLang="en-US" sz="3000" spc="-150" dirty="0">
                <a:latin typeface="ＭＳ ゴシック" panose="020B0609070205080204" pitchFamily="49" charset="-128"/>
                <a:ea typeface="ＭＳ ゴシック" panose="020B0609070205080204" pitchFamily="49" charset="-128"/>
              </a:rPr>
              <a:t>など</a:t>
            </a:r>
            <a:endParaRPr kumimoji="0" lang="en-US" altLang="ja-JP" sz="3000" spc="-150" dirty="0">
              <a:latin typeface="ＭＳ ゴシック" panose="020B0609070205080204" pitchFamily="49" charset="-128"/>
              <a:ea typeface="ＭＳ ゴシック" panose="020B0609070205080204" pitchFamily="49" charset="-128"/>
            </a:endParaRPr>
          </a:p>
        </p:txBody>
      </p:sp>
      <p:sp>
        <p:nvSpPr>
          <p:cNvPr id="5" name="正方形/長方形 4"/>
          <p:cNvSpPr/>
          <p:nvPr/>
        </p:nvSpPr>
        <p:spPr>
          <a:xfrm>
            <a:off x="0" y="-22037"/>
            <a:ext cx="9144000" cy="669936"/>
          </a:xfrm>
          <a:prstGeom prst="rect">
            <a:avLst/>
          </a:prstGeom>
          <a:solidFill>
            <a:schemeClr val="accent3">
              <a:lumMod val="50000"/>
            </a:schemeClr>
          </a:solidFill>
          <a:ln>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pPr algn="ctr"/>
            <a:r>
              <a:rPr kumimoji="1" lang="ja-JP" altLang="en-US" sz="3600" b="1" dirty="0" smtClean="0">
                <a:solidFill>
                  <a:schemeClr val="bg1"/>
                </a:solidFill>
              </a:rPr>
              <a:t>発問づくりのポイント</a:t>
            </a:r>
            <a:endParaRPr kumimoji="1" lang="ja-JP" altLang="en-US" sz="3600" b="1" dirty="0">
              <a:solidFill>
                <a:schemeClr val="bg1"/>
              </a:solidFill>
            </a:endParaRPr>
          </a:p>
        </p:txBody>
      </p:sp>
      <p:sp>
        <p:nvSpPr>
          <p:cNvPr id="6" name="テキスト ボックス 5"/>
          <p:cNvSpPr txBox="1"/>
          <p:nvPr/>
        </p:nvSpPr>
        <p:spPr>
          <a:xfrm>
            <a:off x="91208" y="6441717"/>
            <a:ext cx="6280992" cy="369332"/>
          </a:xfrm>
          <a:prstGeom prst="rect">
            <a:avLst/>
          </a:prstGeom>
          <a:noFill/>
        </p:spPr>
        <p:txBody>
          <a:bodyPr wrap="square" rtlCol="0">
            <a:spAutoFit/>
          </a:bodyPr>
          <a:lstStyle/>
          <a:p>
            <a:r>
              <a:rPr lang="ja-JP" altLang="en-US" dirty="0" smtClean="0">
                <a:solidFill>
                  <a:prstClr val="black"/>
                </a:solidFill>
              </a:rPr>
              <a:t>小（中）学校学習指導要領解説　特別の教科　道徳編　から</a:t>
            </a:r>
            <a:endParaRPr lang="ja-JP" altLang="en-US" dirty="0">
              <a:solidFill>
                <a:prstClr val="black"/>
              </a:solidFill>
            </a:endParaRPr>
          </a:p>
        </p:txBody>
      </p:sp>
    </p:spTree>
    <p:extLst>
      <p:ext uri="{BB962C8B-B14F-4D97-AF65-F5344CB8AC3E}">
        <p14:creationId xmlns:p14="http://schemas.microsoft.com/office/powerpoint/2010/main" val="218367412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bwMode="auto">
          <a:xfrm>
            <a:off x="683568" y="476672"/>
            <a:ext cx="7920879" cy="5688632"/>
          </a:xfrm>
          <a:prstGeom prst="rect">
            <a:avLst/>
          </a:prstGeom>
          <a:solidFill>
            <a:schemeClr val="accent6">
              <a:lumMod val="20000"/>
              <a:lumOff val="80000"/>
            </a:schemeClr>
          </a:solidFill>
          <a:ln w="9525" cap="flat" cmpd="sng" algn="ctr">
            <a:solidFill>
              <a:schemeClr val="tx1"/>
            </a:solidFill>
            <a:prstDash val="solid"/>
            <a:round/>
            <a:headEnd type="none" w="med" len="med"/>
            <a:tailEnd type="none" w="med" len="med"/>
          </a:ln>
          <a:effectLst/>
          <a:extLst/>
        </p:spPr>
        <p:txBody>
          <a:bodyPr vert="horz" wrap="square" lIns="68580" tIns="34290" rIns="68580" bIns="34290" numCol="1" rtlCol="0" anchor="t" anchorCtr="0" compatLnSpc="1">
            <a:prstTxWarp prst="textNoShape">
              <a:avLst/>
            </a:prstTxWarp>
          </a:bodyPr>
          <a:lstStyle/>
          <a:p>
            <a:pPr fontAlgn="base">
              <a:spcBef>
                <a:spcPct val="0"/>
              </a:spcBef>
              <a:spcAft>
                <a:spcPct val="0"/>
              </a:spcAft>
            </a:pPr>
            <a:r>
              <a:rPr kumimoji="0" lang="en-US" altLang="ja-JP" sz="2800" dirty="0">
                <a:latin typeface="ＭＳ ゴシック" panose="020B0609070205080204" pitchFamily="49" charset="-128"/>
                <a:ea typeface="ＭＳ ゴシック" panose="020B0609070205080204" pitchFamily="49" charset="-128"/>
              </a:rPr>
              <a:t>【</a:t>
            </a:r>
            <a:r>
              <a:rPr kumimoji="0" lang="ja-JP" altLang="en-US" sz="2800" dirty="0" smtClean="0">
                <a:latin typeface="ＭＳ ゴシック" panose="020B0609070205080204" pitchFamily="49" charset="-128"/>
                <a:ea typeface="ＭＳ ゴシック" panose="020B0609070205080204" pitchFamily="49" charset="-128"/>
              </a:rPr>
              <a:t>演習（</a:t>
            </a:r>
            <a:r>
              <a:rPr kumimoji="0" lang="en-US" altLang="ja-JP" sz="2800" dirty="0">
                <a:latin typeface="ＭＳ ゴシック" panose="020B0609070205080204" pitchFamily="49" charset="-128"/>
                <a:ea typeface="ＭＳ ゴシック" panose="020B0609070205080204" pitchFamily="49" charset="-128"/>
              </a:rPr>
              <a:t>30</a:t>
            </a:r>
            <a:r>
              <a:rPr kumimoji="0" lang="ja-JP" altLang="en-US" sz="2800" dirty="0" smtClean="0">
                <a:latin typeface="ＭＳ ゴシック" panose="020B0609070205080204" pitchFamily="49" charset="-128"/>
                <a:ea typeface="ＭＳ ゴシック" panose="020B0609070205080204" pitchFamily="49" charset="-128"/>
              </a:rPr>
              <a:t>分：個人</a:t>
            </a:r>
            <a:r>
              <a:rPr kumimoji="0" lang="en-US" altLang="ja-JP" sz="2800" dirty="0" smtClean="0">
                <a:latin typeface="ＭＳ ゴシック" panose="020B0609070205080204" pitchFamily="49" charset="-128"/>
                <a:ea typeface="ＭＳ ゴシック" panose="020B0609070205080204" pitchFamily="49" charset="-128"/>
              </a:rPr>
              <a:t>10</a:t>
            </a:r>
            <a:r>
              <a:rPr kumimoji="0" lang="ja-JP" altLang="en-US" sz="2800" dirty="0" smtClean="0">
                <a:latin typeface="ＭＳ ゴシック" panose="020B0609070205080204" pitchFamily="49" charset="-128"/>
                <a:ea typeface="ＭＳ ゴシック" panose="020B0609070205080204" pitchFamily="49" charset="-128"/>
              </a:rPr>
              <a:t>分、交流</a:t>
            </a:r>
            <a:r>
              <a:rPr kumimoji="0" lang="en-US" altLang="ja-JP" sz="2800" dirty="0" smtClean="0">
                <a:latin typeface="ＭＳ ゴシック" panose="020B0609070205080204" pitchFamily="49" charset="-128"/>
                <a:ea typeface="ＭＳ ゴシック" panose="020B0609070205080204" pitchFamily="49" charset="-128"/>
              </a:rPr>
              <a:t>15</a:t>
            </a:r>
            <a:r>
              <a:rPr kumimoji="0" lang="ja-JP" altLang="en-US" sz="2800" dirty="0" smtClean="0">
                <a:latin typeface="ＭＳ ゴシック" panose="020B0609070205080204" pitchFamily="49" charset="-128"/>
                <a:ea typeface="ＭＳ ゴシック" panose="020B0609070205080204" pitchFamily="49" charset="-128"/>
              </a:rPr>
              <a:t>分、質疑応答</a:t>
            </a:r>
            <a:endParaRPr kumimoji="0" lang="en-US" altLang="ja-JP" sz="2800" dirty="0" smtClean="0">
              <a:latin typeface="ＭＳ ゴシック" panose="020B0609070205080204" pitchFamily="49" charset="-128"/>
              <a:ea typeface="ＭＳ ゴシック" panose="020B0609070205080204" pitchFamily="49" charset="-128"/>
            </a:endParaRPr>
          </a:p>
          <a:p>
            <a:pPr fontAlgn="base">
              <a:spcBef>
                <a:spcPct val="0"/>
              </a:spcBef>
              <a:spcAft>
                <a:spcPct val="0"/>
              </a:spcAft>
            </a:pPr>
            <a:r>
              <a:rPr kumimoji="0" lang="ja-JP" altLang="en-US" sz="2800" dirty="0">
                <a:latin typeface="ＭＳ ゴシック" panose="020B0609070205080204" pitchFamily="49" charset="-128"/>
                <a:ea typeface="ＭＳ ゴシック" panose="020B0609070205080204" pitchFamily="49" charset="-128"/>
              </a:rPr>
              <a:t>　</a:t>
            </a:r>
            <a:r>
              <a:rPr kumimoji="0" lang="ja-JP" altLang="en-US" sz="2800" dirty="0" smtClean="0">
                <a:latin typeface="ＭＳ ゴシック" panose="020B0609070205080204" pitchFamily="49" charset="-128"/>
                <a:ea typeface="ＭＳ ゴシック" panose="020B0609070205080204" pitchFamily="49" charset="-128"/>
              </a:rPr>
              <a:t>　　　　　　又は交流の続き５分）</a:t>
            </a:r>
            <a:endParaRPr kumimoji="0" lang="en-US" altLang="ja-JP" sz="2800" dirty="0">
              <a:latin typeface="ＭＳ ゴシック" panose="020B0609070205080204" pitchFamily="49" charset="-128"/>
              <a:ea typeface="ＭＳ ゴシック" panose="020B0609070205080204" pitchFamily="49" charset="-128"/>
            </a:endParaRPr>
          </a:p>
          <a:p>
            <a:r>
              <a:rPr kumimoji="0" lang="ja-JP" altLang="en-US" sz="2800" dirty="0">
                <a:latin typeface="ＭＳ ゴシック" panose="020B0609070205080204" pitchFamily="49" charset="-128"/>
                <a:ea typeface="ＭＳ ゴシック" panose="020B0609070205080204" pitchFamily="49" charset="-128"/>
              </a:rPr>
              <a:t>　</a:t>
            </a:r>
            <a:r>
              <a:rPr lang="ja-JP" altLang="en-US" sz="2800" dirty="0" smtClean="0">
                <a:latin typeface="ＭＳ ゴシック" panose="020B0609070205080204" pitchFamily="49" charset="-128"/>
                <a:ea typeface="ＭＳ ゴシック" panose="020B0609070205080204" pitchFamily="49" charset="-128"/>
              </a:rPr>
              <a:t>児童</a:t>
            </a:r>
            <a:r>
              <a:rPr lang="ja-JP" altLang="en-US" sz="2800" dirty="0">
                <a:latin typeface="ＭＳ ゴシック" panose="020B0609070205080204" pitchFamily="49" charset="-128"/>
                <a:ea typeface="ＭＳ ゴシック" panose="020B0609070205080204" pitchFamily="49" charset="-128"/>
              </a:rPr>
              <a:t>生徒が「考え、議論する」</a:t>
            </a:r>
            <a:r>
              <a:rPr lang="ja-JP" altLang="en-US" sz="2800" dirty="0" smtClean="0">
                <a:latin typeface="ＭＳ ゴシック" panose="020B0609070205080204" pitchFamily="49" charset="-128"/>
                <a:ea typeface="ＭＳ ゴシック" panose="020B0609070205080204" pitchFamily="49" charset="-128"/>
              </a:rPr>
              <a:t>ための</a:t>
            </a:r>
            <a:r>
              <a:rPr lang="ja-JP" altLang="en-US" sz="2800" dirty="0">
                <a:latin typeface="ＭＳ ゴシック" panose="020B0609070205080204" pitchFamily="49" charset="-128"/>
                <a:ea typeface="ＭＳ ゴシック" panose="020B0609070205080204" pitchFamily="49" charset="-128"/>
              </a:rPr>
              <a:t>主</a:t>
            </a:r>
            <a:r>
              <a:rPr lang="ja-JP" altLang="en-US" sz="2800" dirty="0" smtClean="0">
                <a:latin typeface="ＭＳ ゴシック" panose="020B0609070205080204" pitchFamily="49" charset="-128"/>
                <a:ea typeface="ＭＳ ゴシック" panose="020B0609070205080204" pitchFamily="49" charset="-128"/>
              </a:rPr>
              <a:t>発問</a:t>
            </a:r>
            <a:endParaRPr lang="en-US" altLang="ja-JP" sz="2800" dirty="0" smtClean="0">
              <a:latin typeface="ＭＳ ゴシック" panose="020B0609070205080204" pitchFamily="49" charset="-128"/>
              <a:ea typeface="ＭＳ ゴシック" panose="020B0609070205080204" pitchFamily="49" charset="-128"/>
            </a:endParaRPr>
          </a:p>
          <a:p>
            <a:r>
              <a:rPr lang="ja-JP" altLang="en-US" sz="2800" dirty="0">
                <a:latin typeface="ＭＳ ゴシック" panose="020B0609070205080204" pitchFamily="49" charset="-128"/>
                <a:ea typeface="ＭＳ ゴシック" panose="020B0609070205080204" pitchFamily="49" charset="-128"/>
              </a:rPr>
              <a:t>　</a:t>
            </a:r>
            <a:r>
              <a:rPr lang="ja-JP" altLang="en-US" sz="2800" dirty="0" err="1" smtClean="0">
                <a:latin typeface="ＭＳ ゴシック" panose="020B0609070205080204" pitchFamily="49" charset="-128"/>
                <a:ea typeface="ＭＳ ゴシック" panose="020B0609070205080204" pitchFamily="49" charset="-128"/>
              </a:rPr>
              <a:t>づ</a:t>
            </a:r>
            <a:r>
              <a:rPr lang="ja-JP" altLang="en-US" sz="2800" dirty="0" smtClean="0">
                <a:latin typeface="ＭＳ ゴシック" panose="020B0609070205080204" pitchFamily="49" charset="-128"/>
                <a:ea typeface="ＭＳ ゴシック" panose="020B0609070205080204" pitchFamily="49" charset="-128"/>
              </a:rPr>
              <a:t>くり</a:t>
            </a:r>
            <a:endParaRPr kumimoji="0" lang="en-US" altLang="ja-JP" sz="2800" dirty="0" smtClean="0">
              <a:latin typeface="ＭＳ ゴシック" panose="020B0609070205080204" pitchFamily="49" charset="-128"/>
              <a:ea typeface="ＭＳ ゴシック" panose="020B0609070205080204" pitchFamily="49" charset="-128"/>
            </a:endParaRPr>
          </a:p>
          <a:p>
            <a:pPr fontAlgn="base">
              <a:spcBef>
                <a:spcPct val="0"/>
              </a:spcBef>
              <a:spcAft>
                <a:spcPct val="0"/>
              </a:spcAft>
            </a:pPr>
            <a:r>
              <a:rPr kumimoji="0" lang="ja-JP" altLang="en-US" sz="2800" dirty="0">
                <a:latin typeface="ＭＳ ゴシック" panose="020B0609070205080204" pitchFamily="49" charset="-128"/>
                <a:ea typeface="ＭＳ ゴシック" panose="020B0609070205080204" pitchFamily="49" charset="-128"/>
              </a:rPr>
              <a:t>　</a:t>
            </a:r>
            <a:r>
              <a:rPr kumimoji="0" lang="ja-JP" altLang="en-US" sz="2800" dirty="0" smtClean="0">
                <a:latin typeface="ＭＳ ゴシック" panose="020B0609070205080204" pitchFamily="49" charset="-128"/>
                <a:ea typeface="ＭＳ ゴシック" panose="020B0609070205080204" pitchFamily="49" charset="-128"/>
              </a:rPr>
              <a:t>１　個人演習　</a:t>
            </a:r>
            <a:r>
              <a:rPr kumimoji="0" lang="en-US" altLang="ja-JP" sz="2800" dirty="0" smtClean="0">
                <a:latin typeface="ＭＳ ゴシック" panose="020B0609070205080204" pitchFamily="49" charset="-128"/>
                <a:ea typeface="ＭＳ ゴシック" panose="020B0609070205080204" pitchFamily="49" charset="-128"/>
              </a:rPr>
              <a:t>10</a:t>
            </a:r>
            <a:r>
              <a:rPr kumimoji="0" lang="ja-JP" altLang="en-US" sz="2800" dirty="0" smtClean="0">
                <a:latin typeface="ＭＳ ゴシック" panose="020B0609070205080204" pitchFamily="49" charset="-128"/>
                <a:ea typeface="ＭＳ ゴシック" panose="020B0609070205080204" pitchFamily="49" charset="-128"/>
              </a:rPr>
              <a:t>分</a:t>
            </a:r>
            <a:endParaRPr kumimoji="0" lang="en-US" altLang="ja-JP" sz="2800" dirty="0" smtClean="0">
              <a:latin typeface="ＭＳ ゴシック" panose="020B0609070205080204" pitchFamily="49" charset="-128"/>
              <a:ea typeface="ＭＳ ゴシック" panose="020B0609070205080204" pitchFamily="49" charset="-128"/>
            </a:endParaRPr>
          </a:p>
          <a:p>
            <a:pPr fontAlgn="base">
              <a:spcBef>
                <a:spcPct val="0"/>
              </a:spcBef>
              <a:spcAft>
                <a:spcPct val="0"/>
              </a:spcAft>
            </a:pPr>
            <a:r>
              <a:rPr kumimoji="0" lang="ja-JP" altLang="en-US" sz="2800" dirty="0">
                <a:latin typeface="ＭＳ ゴシック" panose="020B0609070205080204" pitchFamily="49" charset="-128"/>
                <a:ea typeface="ＭＳ ゴシック" panose="020B0609070205080204" pitchFamily="49" charset="-128"/>
              </a:rPr>
              <a:t>　</a:t>
            </a:r>
            <a:endParaRPr kumimoji="0" lang="en-US" altLang="ja-JP" sz="2800" dirty="0">
              <a:latin typeface="ＭＳ ゴシック" panose="020B0609070205080204" pitchFamily="49" charset="-128"/>
              <a:ea typeface="ＭＳ ゴシック" panose="020B0609070205080204" pitchFamily="49" charset="-128"/>
            </a:endParaRPr>
          </a:p>
          <a:p>
            <a:pPr fontAlgn="base">
              <a:spcBef>
                <a:spcPct val="0"/>
              </a:spcBef>
              <a:spcAft>
                <a:spcPct val="0"/>
              </a:spcAft>
            </a:pPr>
            <a:endParaRPr kumimoji="0" lang="en-US" altLang="ja-JP" sz="2800" dirty="0" smtClean="0">
              <a:latin typeface="ＭＳ ゴシック" panose="020B0609070205080204" pitchFamily="49" charset="-128"/>
              <a:ea typeface="ＭＳ ゴシック" panose="020B0609070205080204" pitchFamily="49" charset="-128"/>
            </a:endParaRPr>
          </a:p>
          <a:p>
            <a:pPr fontAlgn="base">
              <a:spcBef>
                <a:spcPct val="0"/>
              </a:spcBef>
              <a:spcAft>
                <a:spcPct val="0"/>
              </a:spcAft>
            </a:pPr>
            <a:r>
              <a:rPr kumimoji="0" lang="ja-JP" altLang="en-US" sz="2800" dirty="0">
                <a:latin typeface="ＭＳ ゴシック" panose="020B0609070205080204" pitchFamily="49" charset="-128"/>
                <a:ea typeface="ＭＳ ゴシック" panose="020B0609070205080204" pitchFamily="49" charset="-128"/>
              </a:rPr>
              <a:t>　</a:t>
            </a:r>
            <a:endParaRPr kumimoji="0" lang="en-US" altLang="ja-JP" sz="2800" dirty="0">
              <a:latin typeface="ＭＳ ゴシック" panose="020B0609070205080204" pitchFamily="49" charset="-128"/>
              <a:ea typeface="ＭＳ ゴシック" panose="020B0609070205080204" pitchFamily="49" charset="-128"/>
            </a:endParaRPr>
          </a:p>
          <a:p>
            <a:pPr fontAlgn="base">
              <a:spcBef>
                <a:spcPct val="0"/>
              </a:spcBef>
              <a:spcAft>
                <a:spcPct val="0"/>
              </a:spcAft>
            </a:pPr>
            <a:r>
              <a:rPr kumimoji="0" lang="ja-JP" altLang="en-US" sz="2800" dirty="0">
                <a:latin typeface="ＭＳ ゴシック" panose="020B0609070205080204" pitchFamily="49" charset="-128"/>
                <a:ea typeface="ＭＳ ゴシック" panose="020B0609070205080204" pitchFamily="49" charset="-128"/>
              </a:rPr>
              <a:t>　　</a:t>
            </a:r>
            <a:endParaRPr kumimoji="0" lang="en-US" altLang="ja-JP" sz="2800" dirty="0">
              <a:latin typeface="ＭＳ ゴシック" panose="020B0609070205080204" pitchFamily="49" charset="-128"/>
              <a:ea typeface="ＭＳ ゴシック" panose="020B0609070205080204" pitchFamily="49" charset="-128"/>
            </a:endParaRPr>
          </a:p>
          <a:p>
            <a:pPr fontAlgn="base">
              <a:spcBef>
                <a:spcPct val="0"/>
              </a:spcBef>
              <a:spcAft>
                <a:spcPct val="0"/>
              </a:spcAft>
            </a:pPr>
            <a:endParaRPr kumimoji="0" lang="en-US" altLang="ja-JP" sz="2800" dirty="0">
              <a:latin typeface="ＭＳ ゴシック" panose="020B0609070205080204" pitchFamily="49" charset="-128"/>
              <a:ea typeface="ＭＳ ゴシック" panose="020B0609070205080204" pitchFamily="49" charset="-128"/>
            </a:endParaRPr>
          </a:p>
          <a:p>
            <a:pPr fontAlgn="base">
              <a:spcBef>
                <a:spcPct val="0"/>
              </a:spcBef>
              <a:spcAft>
                <a:spcPct val="0"/>
              </a:spcAft>
            </a:pPr>
            <a:r>
              <a:rPr kumimoji="0" lang="ja-JP" altLang="en-US" sz="2800" dirty="0" smtClean="0">
                <a:latin typeface="ＭＳ ゴシック" panose="020B0609070205080204" pitchFamily="49" charset="-128"/>
                <a:ea typeface="ＭＳ ゴシック" panose="020B0609070205080204" pitchFamily="49" charset="-128"/>
              </a:rPr>
              <a:t>　</a:t>
            </a:r>
            <a:endParaRPr kumimoji="0" lang="en-US" altLang="ja-JP" sz="2800" dirty="0" smtClean="0">
              <a:latin typeface="ＭＳ ゴシック" panose="020B0609070205080204" pitchFamily="49" charset="-128"/>
              <a:ea typeface="ＭＳ ゴシック" panose="020B0609070205080204" pitchFamily="49" charset="-128"/>
            </a:endParaRPr>
          </a:p>
          <a:p>
            <a:pPr fontAlgn="base">
              <a:spcBef>
                <a:spcPct val="0"/>
              </a:spcBef>
              <a:spcAft>
                <a:spcPct val="0"/>
              </a:spcAft>
            </a:pPr>
            <a:r>
              <a:rPr kumimoji="0" lang="ja-JP" altLang="en-US" sz="2800" dirty="0">
                <a:latin typeface="ＭＳ ゴシック" panose="020B0609070205080204" pitchFamily="49" charset="-128"/>
                <a:ea typeface="ＭＳ ゴシック" panose="020B0609070205080204" pitchFamily="49" charset="-128"/>
              </a:rPr>
              <a:t>　</a:t>
            </a:r>
            <a:r>
              <a:rPr kumimoji="0" lang="ja-JP" altLang="en-US" sz="2800" dirty="0" smtClean="0">
                <a:latin typeface="ＭＳ ゴシック" panose="020B0609070205080204" pitchFamily="49" charset="-128"/>
                <a:ea typeface="ＭＳ ゴシック" panose="020B0609070205080204" pitchFamily="49" charset="-128"/>
              </a:rPr>
              <a:t>２　グループ交流　</a:t>
            </a:r>
            <a:r>
              <a:rPr kumimoji="0" lang="en-US" altLang="ja-JP" sz="2800" dirty="0" smtClean="0">
                <a:latin typeface="ＭＳ ゴシック" panose="020B0609070205080204" pitchFamily="49" charset="-128"/>
                <a:ea typeface="ＭＳ ゴシック" panose="020B0609070205080204" pitchFamily="49" charset="-128"/>
              </a:rPr>
              <a:t>15</a:t>
            </a:r>
            <a:r>
              <a:rPr kumimoji="0" lang="ja-JP" altLang="en-US" sz="2800" dirty="0" smtClean="0">
                <a:latin typeface="ＭＳ ゴシック" panose="020B0609070205080204" pitchFamily="49" charset="-128"/>
                <a:ea typeface="ＭＳ ゴシック" panose="020B0609070205080204" pitchFamily="49" charset="-128"/>
              </a:rPr>
              <a:t>分</a:t>
            </a:r>
            <a:endParaRPr kumimoji="0" lang="en-US" altLang="ja-JP" sz="2800" dirty="0" smtClean="0">
              <a:latin typeface="ＭＳ ゴシック" panose="020B0609070205080204" pitchFamily="49" charset="-128"/>
              <a:ea typeface="ＭＳ ゴシック" panose="020B0609070205080204" pitchFamily="49" charset="-128"/>
            </a:endParaRPr>
          </a:p>
          <a:p>
            <a:pPr fontAlgn="base">
              <a:spcBef>
                <a:spcPct val="0"/>
              </a:spcBef>
              <a:spcAft>
                <a:spcPct val="0"/>
              </a:spcAft>
            </a:pPr>
            <a:r>
              <a:rPr kumimoji="0" lang="ja-JP" altLang="en-US" sz="2800" dirty="0" smtClean="0">
                <a:latin typeface="ＭＳ ゴシック" panose="020B0609070205080204" pitchFamily="49" charset="-128"/>
                <a:ea typeface="ＭＳ ゴシック" panose="020B0609070205080204" pitchFamily="49" charset="-128"/>
              </a:rPr>
              <a:t>　３　質疑応答または交流の続き　５分　</a:t>
            </a:r>
            <a:endParaRPr kumimoji="0" lang="en-US" altLang="ja-JP" sz="2800" dirty="0">
              <a:latin typeface="ＭＳ ゴシック" panose="020B0609070205080204" pitchFamily="49" charset="-128"/>
              <a:ea typeface="ＭＳ ゴシック" panose="020B0609070205080204" pitchFamily="49" charset="-128"/>
            </a:endParaRPr>
          </a:p>
          <a:p>
            <a:pPr fontAlgn="base">
              <a:spcBef>
                <a:spcPct val="0"/>
              </a:spcBef>
              <a:spcAft>
                <a:spcPct val="0"/>
              </a:spcAft>
            </a:pPr>
            <a:r>
              <a:rPr kumimoji="0" lang="ja-JP" altLang="en-US" sz="2800" dirty="0">
                <a:latin typeface="ＭＳ ゴシック" panose="020B0609070205080204" pitchFamily="49" charset="-128"/>
                <a:ea typeface="ＭＳ ゴシック" panose="020B0609070205080204" pitchFamily="49" charset="-128"/>
              </a:rPr>
              <a:t>　</a:t>
            </a:r>
          </a:p>
        </p:txBody>
      </p:sp>
      <p:graphicFrame>
        <p:nvGraphicFramePr>
          <p:cNvPr id="4" name="表 3"/>
          <p:cNvGraphicFramePr>
            <a:graphicFrameLocks noGrp="1"/>
          </p:cNvGraphicFramePr>
          <p:nvPr>
            <p:extLst>
              <p:ext uri="{D42A27DB-BD31-4B8C-83A1-F6EECF244321}">
                <p14:modId xmlns:p14="http://schemas.microsoft.com/office/powerpoint/2010/main" val="2223529125"/>
              </p:ext>
            </p:extLst>
          </p:nvPr>
        </p:nvGraphicFramePr>
        <p:xfrm>
          <a:off x="1115616" y="2852936"/>
          <a:ext cx="7293747" cy="2171700"/>
        </p:xfrm>
        <a:graphic>
          <a:graphicData uri="http://schemas.openxmlformats.org/drawingml/2006/table">
            <a:tbl>
              <a:tblPr firstRow="1" bandRow="1">
                <a:tableStyleId>{5C22544A-7EE6-4342-B048-85BDC9FD1C3A}</a:tableStyleId>
              </a:tblPr>
              <a:tblGrid>
                <a:gridCol w="1584176"/>
                <a:gridCol w="2736304"/>
                <a:gridCol w="2973267"/>
              </a:tblGrid>
              <a:tr h="342900">
                <a:tc>
                  <a:txBody>
                    <a:bodyPr/>
                    <a:lstStyle/>
                    <a:p>
                      <a:r>
                        <a:rPr kumimoji="1" lang="ja-JP" altLang="en-US" sz="2400" dirty="0" smtClean="0"/>
                        <a:t>学年</a:t>
                      </a:r>
                      <a:endParaRPr kumimoji="1" lang="ja-JP" altLang="en-US" sz="24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2400" dirty="0" smtClean="0"/>
                        <a:t>読み物教材</a:t>
                      </a:r>
                      <a:endParaRPr kumimoji="1" lang="ja-JP" altLang="en-US" sz="24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2400" dirty="0" smtClean="0"/>
                        <a:t>内容項目</a:t>
                      </a:r>
                      <a:endParaRPr kumimoji="1" lang="ja-JP" altLang="en-US" sz="24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42900">
                <a:tc>
                  <a:txBody>
                    <a:bodyPr/>
                    <a:lstStyle/>
                    <a:p>
                      <a:r>
                        <a:rPr kumimoji="1" lang="ja-JP" altLang="en-US" sz="2400" dirty="0" smtClean="0"/>
                        <a:t>小・低学年</a:t>
                      </a:r>
                      <a:endParaRPr kumimoji="1" lang="ja-JP" altLang="en-US" sz="24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2400" dirty="0" smtClean="0"/>
                        <a:t>黄色いベンチで</a:t>
                      </a:r>
                      <a:endParaRPr kumimoji="1" lang="ja-JP" altLang="en-US" sz="24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2400" dirty="0" smtClean="0"/>
                        <a:t>C</a:t>
                      </a:r>
                      <a:r>
                        <a:rPr kumimoji="1" lang="ja-JP" altLang="en-US" sz="2400" dirty="0" smtClean="0"/>
                        <a:t>　規則の尊重</a:t>
                      </a:r>
                      <a:endParaRPr kumimoji="1" lang="ja-JP" altLang="en-US" sz="24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42900">
                <a:tc>
                  <a:txBody>
                    <a:bodyPr/>
                    <a:lstStyle/>
                    <a:p>
                      <a:r>
                        <a:rPr kumimoji="1" lang="ja-JP" altLang="en-US" sz="2400" dirty="0" smtClean="0"/>
                        <a:t>小・中学年</a:t>
                      </a:r>
                      <a:endParaRPr kumimoji="1" lang="ja-JP" altLang="en-US" sz="24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2400" dirty="0" smtClean="0"/>
                        <a:t>雨のバス停留場で</a:t>
                      </a:r>
                      <a:endParaRPr kumimoji="1" lang="ja-JP" altLang="en-US" sz="24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2400" dirty="0" smtClean="0"/>
                        <a:t>C</a:t>
                      </a:r>
                      <a:r>
                        <a:rPr kumimoji="1" lang="ja-JP" altLang="en-US" sz="2400" dirty="0" smtClean="0"/>
                        <a:t>　規則の尊重</a:t>
                      </a:r>
                      <a:endParaRPr kumimoji="1" lang="ja-JP" altLang="en-US" sz="24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42900">
                <a:tc>
                  <a:txBody>
                    <a:bodyPr/>
                    <a:lstStyle/>
                    <a:p>
                      <a:r>
                        <a:rPr kumimoji="1" lang="ja-JP" altLang="en-US" sz="2400" dirty="0" smtClean="0"/>
                        <a:t>小・高学年</a:t>
                      </a:r>
                      <a:endParaRPr kumimoji="1" lang="ja-JP" altLang="en-US" sz="24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2400" dirty="0" smtClean="0"/>
                        <a:t>ブランコ乗りとピエロ</a:t>
                      </a:r>
                      <a:endParaRPr kumimoji="1" lang="ja-JP" altLang="en-US" sz="24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2400" dirty="0" smtClean="0"/>
                        <a:t>B</a:t>
                      </a:r>
                      <a:r>
                        <a:rPr kumimoji="1" lang="ja-JP" altLang="en-US" sz="2400" dirty="0" smtClean="0"/>
                        <a:t>　相互理解・寛容</a:t>
                      </a:r>
                      <a:endParaRPr kumimoji="1" lang="ja-JP" altLang="en-US" sz="24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42900">
                <a:tc>
                  <a:txBody>
                    <a:bodyPr/>
                    <a:lstStyle/>
                    <a:p>
                      <a:r>
                        <a:rPr kumimoji="1" lang="ja-JP" altLang="en-US" sz="2400" dirty="0" smtClean="0"/>
                        <a:t>中学校</a:t>
                      </a:r>
                      <a:endParaRPr kumimoji="1" lang="ja-JP" altLang="en-US" sz="24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2400" dirty="0" smtClean="0"/>
                        <a:t>二通の手紙</a:t>
                      </a:r>
                      <a:endParaRPr kumimoji="1" lang="ja-JP" altLang="en-US" sz="24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en-US" altLang="ja-JP" sz="2400" dirty="0" smtClean="0"/>
                        <a:t>C</a:t>
                      </a:r>
                      <a:r>
                        <a:rPr kumimoji="1" lang="ja-JP" altLang="en-US" sz="2400" dirty="0" smtClean="0"/>
                        <a:t>　遵法精神・公徳心</a:t>
                      </a:r>
                      <a:endParaRPr kumimoji="1" lang="ja-JP" altLang="en-US" sz="2400" dirty="0"/>
                    </a:p>
                  </a:txBody>
                  <a:tcPr marL="68580" marR="68580" marT="34290" marB="3429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2" name="スライド番号プレースホルダー 1"/>
          <p:cNvSpPr>
            <a:spLocks noGrp="1"/>
          </p:cNvSpPr>
          <p:nvPr>
            <p:ph type="sldNum" sz="quarter" idx="12"/>
          </p:nvPr>
        </p:nvSpPr>
        <p:spPr/>
        <p:txBody>
          <a:bodyPr/>
          <a:lstStyle/>
          <a:p>
            <a:fld id="{C8044EDC-9959-4724-927D-2F88A09DAD70}" type="slidenum">
              <a:rPr kumimoji="1" lang="ja-JP" altLang="en-US" smtClean="0"/>
              <a:t>7</a:t>
            </a:fld>
            <a:endParaRPr kumimoji="1" lang="ja-JP" altLang="en-US" dirty="0"/>
          </a:p>
        </p:txBody>
      </p:sp>
    </p:spTree>
    <p:extLst>
      <p:ext uri="{BB962C8B-B14F-4D97-AF65-F5344CB8AC3E}">
        <p14:creationId xmlns:p14="http://schemas.microsoft.com/office/powerpoint/2010/main" val="333548851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bwMode="auto">
          <a:xfrm>
            <a:off x="179512" y="260648"/>
            <a:ext cx="8784976" cy="6095704"/>
          </a:xfrm>
          <a:prstGeom prst="rect">
            <a:avLst/>
          </a:prstGeom>
          <a:no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eaLnBrk="1" hangingPunct="1"/>
            <a:endParaRPr kumimoji="0" lang="en-US" altLang="ja-JP" sz="3200" dirty="0" smtClean="0">
              <a:latin typeface="メイリオ" panose="020B0604030504040204" pitchFamily="50" charset="-128"/>
              <a:ea typeface="メイリオ" panose="020B0604030504040204" pitchFamily="50" charset="-128"/>
            </a:endParaRPr>
          </a:p>
          <a:p>
            <a:pPr eaLnBrk="1" hangingPunct="1"/>
            <a:endParaRPr kumimoji="0" lang="ja-JP" altLang="en-US" sz="3200" dirty="0">
              <a:latin typeface="メイリオ" panose="020B0604030504040204" pitchFamily="50" charset="-128"/>
              <a:ea typeface="メイリオ" panose="020B0604030504040204" pitchFamily="50" charset="-128"/>
            </a:endParaRPr>
          </a:p>
        </p:txBody>
      </p:sp>
      <p:sp>
        <p:nvSpPr>
          <p:cNvPr id="2" name="テキスト ボックス 1"/>
          <p:cNvSpPr txBox="1"/>
          <p:nvPr/>
        </p:nvSpPr>
        <p:spPr>
          <a:xfrm>
            <a:off x="0" y="1700808"/>
            <a:ext cx="9144000" cy="1815397"/>
          </a:xfrm>
          <a:prstGeom prst="rect">
            <a:avLst/>
          </a:prstGeom>
          <a:solidFill>
            <a:schemeClr val="accent3">
              <a:lumMod val="50000"/>
            </a:schemeClr>
          </a:solidFill>
        </p:spPr>
        <p:txBody>
          <a:bodyPr wrap="square" tIns="432000" bIns="360000" rtlCol="0">
            <a:spAutoFit/>
          </a:bodyPr>
          <a:lstStyle/>
          <a:p>
            <a:r>
              <a:rPr lang="ja-JP" altLang="en-US" sz="4400" b="1" dirty="0" smtClean="0">
                <a:solidFill>
                  <a:schemeClr val="bg1"/>
                </a:solidFill>
                <a:latin typeface="+mj-ea"/>
                <a:ea typeface="+mj-ea"/>
              </a:rPr>
              <a:t>　</a:t>
            </a:r>
            <a:r>
              <a:rPr lang="ja-JP" altLang="en-US" sz="6600" b="1" dirty="0">
                <a:solidFill>
                  <a:schemeClr val="bg1"/>
                </a:solidFill>
                <a:latin typeface="+mj-ea"/>
                <a:ea typeface="+mj-ea"/>
              </a:rPr>
              <a:t>４</a:t>
            </a:r>
            <a:r>
              <a:rPr lang="ja-JP" altLang="en-US" sz="6600" b="1" dirty="0" smtClean="0">
                <a:solidFill>
                  <a:schemeClr val="bg1"/>
                </a:solidFill>
                <a:latin typeface="+mj-ea"/>
                <a:ea typeface="+mj-ea"/>
              </a:rPr>
              <a:t>　まとめ（</a:t>
            </a:r>
            <a:r>
              <a:rPr lang="en-US" altLang="ja-JP" sz="6600" b="1" dirty="0" smtClean="0">
                <a:solidFill>
                  <a:schemeClr val="bg1"/>
                </a:solidFill>
                <a:latin typeface="+mj-ea"/>
                <a:ea typeface="+mj-ea"/>
              </a:rPr>
              <a:t>5</a:t>
            </a:r>
            <a:r>
              <a:rPr lang="ja-JP" altLang="en-US" sz="6600" b="1" dirty="0" smtClean="0">
                <a:solidFill>
                  <a:schemeClr val="bg1"/>
                </a:solidFill>
                <a:latin typeface="+mj-ea"/>
                <a:ea typeface="+mj-ea"/>
              </a:rPr>
              <a:t>分）　</a:t>
            </a:r>
            <a:r>
              <a:rPr lang="ja-JP" altLang="en-US" sz="4400" b="1" dirty="0" smtClean="0">
                <a:solidFill>
                  <a:schemeClr val="bg1"/>
                </a:solidFill>
                <a:latin typeface="+mj-ea"/>
                <a:ea typeface="+mj-ea"/>
              </a:rPr>
              <a:t>　　</a:t>
            </a:r>
            <a:endParaRPr kumimoji="1" lang="ja-JP" altLang="en-US" sz="4400" b="1" dirty="0">
              <a:solidFill>
                <a:schemeClr val="bg1"/>
              </a:solidFill>
              <a:latin typeface="+mj-ea"/>
              <a:ea typeface="+mj-ea"/>
            </a:endParaRPr>
          </a:p>
        </p:txBody>
      </p:sp>
      <p:sp>
        <p:nvSpPr>
          <p:cNvPr id="4" name="スライド番号プレースホルダー 3"/>
          <p:cNvSpPr>
            <a:spLocks noGrp="1"/>
          </p:cNvSpPr>
          <p:nvPr>
            <p:ph type="sldNum" sz="quarter" idx="12"/>
          </p:nvPr>
        </p:nvSpPr>
        <p:spPr/>
        <p:txBody>
          <a:bodyPr/>
          <a:lstStyle/>
          <a:p>
            <a:pPr>
              <a:defRPr/>
            </a:pPr>
            <a:fld id="{39C169FE-7698-4C88-A6D1-1B3BADED2B2F}" type="slidenum">
              <a:rPr lang="ja-JP" altLang="zh-CN" smtClean="0"/>
              <a:pPr>
                <a:defRPr/>
              </a:pPr>
              <a:t>8</a:t>
            </a:fld>
            <a:endParaRPr lang="ja-JP" altLang="zh-CN" dirty="0"/>
          </a:p>
        </p:txBody>
      </p:sp>
    </p:spTree>
    <p:extLst>
      <p:ext uri="{BB962C8B-B14F-4D97-AF65-F5344CB8AC3E}">
        <p14:creationId xmlns:p14="http://schemas.microsoft.com/office/powerpoint/2010/main" val="305701127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D57F1E4F-1CFF-5643-939E-217C01CDF565}" type="slidenum">
              <a:rPr lang="en-US" smtClean="0"/>
              <a:pPr/>
              <a:t>9</a:t>
            </a:fld>
            <a:endParaRPr lang="en-US" dirty="0"/>
          </a:p>
        </p:txBody>
      </p:sp>
      <p:sp>
        <p:nvSpPr>
          <p:cNvPr id="3" name="正方形/長方形 2"/>
          <p:cNvSpPr/>
          <p:nvPr/>
        </p:nvSpPr>
        <p:spPr>
          <a:xfrm>
            <a:off x="198786" y="1037254"/>
            <a:ext cx="8945213" cy="1118255"/>
          </a:xfrm>
          <a:prstGeom prst="rect">
            <a:avLst/>
          </a:prstGeom>
        </p:spPr>
        <p:txBody>
          <a:bodyPr wrap="square">
            <a:spAutoFit/>
          </a:bodyPr>
          <a:lstStyle/>
          <a:p>
            <a:pPr>
              <a:lnSpc>
                <a:spcPts val="4000"/>
              </a:lnSpc>
            </a:pPr>
            <a:r>
              <a:rPr lang="en-US" altLang="ja-JP" sz="3200" dirty="0" smtClean="0">
                <a:latin typeface="ＭＳ ゴシック" panose="020B0609070205080204" pitchFamily="49" charset="-128"/>
                <a:ea typeface="ＭＳ ゴシック" panose="020B0609070205080204" pitchFamily="49" charset="-128"/>
              </a:rPr>
              <a:t>(1)</a:t>
            </a:r>
            <a:r>
              <a:rPr lang="ja-JP" altLang="en-US" sz="3200" dirty="0">
                <a:latin typeface="ＭＳ ゴシック" panose="020B0609070205080204" pitchFamily="49" charset="-128"/>
                <a:ea typeface="ＭＳ ゴシック" panose="020B0609070205080204" pitchFamily="49" charset="-128"/>
              </a:rPr>
              <a:t>　</a:t>
            </a:r>
            <a:r>
              <a:rPr lang="ja-JP" altLang="en-US" sz="3200" dirty="0" smtClean="0">
                <a:latin typeface="ＭＳ ゴシック" panose="020B0609070205080204" pitchFamily="49" charset="-128"/>
                <a:ea typeface="ＭＳ ゴシック" panose="020B0609070205080204" pitchFamily="49" charset="-128"/>
              </a:rPr>
              <a:t>研修の振り返り（目的の達成度確認）</a:t>
            </a:r>
            <a:endParaRPr lang="en-US" altLang="ja-JP" sz="3200" dirty="0" smtClean="0">
              <a:latin typeface="ＭＳ ゴシック" panose="020B0609070205080204" pitchFamily="49" charset="-128"/>
              <a:ea typeface="ＭＳ ゴシック" panose="020B0609070205080204" pitchFamily="49" charset="-128"/>
            </a:endParaRPr>
          </a:p>
          <a:p>
            <a:pPr>
              <a:lnSpc>
                <a:spcPts val="4000"/>
              </a:lnSpc>
            </a:pPr>
            <a:r>
              <a:rPr lang="ja-JP" altLang="en-US" sz="3200" dirty="0">
                <a:latin typeface="ＭＳ ゴシック" panose="020B0609070205080204" pitchFamily="49" charset="-128"/>
                <a:ea typeface="ＭＳ ゴシック" panose="020B0609070205080204" pitchFamily="49" charset="-128"/>
              </a:rPr>
              <a:t>　</a:t>
            </a:r>
            <a:r>
              <a:rPr lang="ja-JP" altLang="en-US" sz="3200" dirty="0" smtClean="0">
                <a:latin typeface="ＭＳ ゴシック" panose="020B0609070205080204" pitchFamily="49" charset="-128"/>
                <a:ea typeface="ＭＳ ゴシック" panose="020B0609070205080204" pitchFamily="49" charset="-128"/>
              </a:rPr>
              <a:t>　 別紙を用いて、振り返りをしましょう。</a:t>
            </a:r>
            <a:endParaRPr lang="en-US" altLang="ja-JP" sz="3200" dirty="0" smtClean="0">
              <a:latin typeface="ＭＳ ゴシック" panose="020B0609070205080204" pitchFamily="49" charset="-128"/>
              <a:ea typeface="ＭＳ ゴシック" panose="020B0609070205080204" pitchFamily="49" charset="-128"/>
            </a:endParaRPr>
          </a:p>
        </p:txBody>
      </p:sp>
      <p:sp>
        <p:nvSpPr>
          <p:cNvPr id="5" name="正方形/長方形 4"/>
          <p:cNvSpPr/>
          <p:nvPr/>
        </p:nvSpPr>
        <p:spPr>
          <a:xfrm>
            <a:off x="8610" y="-22037"/>
            <a:ext cx="9144000" cy="669936"/>
          </a:xfrm>
          <a:prstGeom prst="rect">
            <a:avLst/>
          </a:prstGeom>
          <a:solidFill>
            <a:schemeClr val="accent3">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pPr algn="ctr"/>
            <a:r>
              <a:rPr lang="en-US" altLang="ja-JP" sz="3600" b="1" dirty="0">
                <a:solidFill>
                  <a:schemeClr val="bg1"/>
                </a:solidFill>
                <a:latin typeface="ＭＳ ゴシック" panose="020B0609070205080204" pitchFamily="49" charset="-128"/>
                <a:ea typeface="ＭＳ ゴシック" panose="020B0609070205080204" pitchFamily="49" charset="-128"/>
              </a:rPr>
              <a:t>(1</a:t>
            </a:r>
            <a:r>
              <a:rPr lang="en-US" altLang="ja-JP" sz="3600" b="1" dirty="0" smtClean="0">
                <a:solidFill>
                  <a:schemeClr val="bg1"/>
                </a:solidFill>
                <a:latin typeface="ＭＳ ゴシック" panose="020B0609070205080204" pitchFamily="49" charset="-128"/>
                <a:ea typeface="ＭＳ ゴシック" panose="020B0609070205080204" pitchFamily="49" charset="-128"/>
              </a:rPr>
              <a:t>)</a:t>
            </a:r>
            <a:r>
              <a:rPr lang="ja-JP" altLang="en-US" sz="3600" b="1" dirty="0" smtClean="0">
                <a:solidFill>
                  <a:schemeClr val="bg1"/>
                </a:solidFill>
                <a:latin typeface="ＭＳ ゴシック" panose="020B0609070205080204" pitchFamily="49" charset="-128"/>
                <a:ea typeface="ＭＳ ゴシック" panose="020B0609070205080204" pitchFamily="49" charset="-128"/>
              </a:rPr>
              <a:t>　研修の振り返り</a:t>
            </a:r>
            <a:endParaRPr kumimoji="1" lang="ja-JP" altLang="en-US" sz="3600" b="1" dirty="0">
              <a:solidFill>
                <a:schemeClr val="bg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264781095"/>
      </p:ext>
    </p:extLst>
  </p:cSld>
  <p:clrMapOvr>
    <a:masterClrMapping/>
  </p:clrMapOvr>
  <p:transition>
    <p:fade/>
  </p:transition>
</p:sld>
</file>

<file path=ppt/theme/theme1.xml><?xml version="1.0" encoding="utf-8"?>
<a:theme xmlns:a="http://schemas.openxmlformats.org/drawingml/2006/main" name="カラフル（001-2）">
  <a:themeElements>
    <a:clrScheme name="カラフル（001-2） 15">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80808"/>
      </a:hlink>
      <a:folHlink>
        <a:srgbClr val="000000"/>
      </a:folHlink>
    </a:clrScheme>
    <a:fontScheme name="カラフル（001-2）">
      <a:majorFont>
        <a:latin typeface="ＭＳ Ｐゴシック"/>
        <a:ea typeface="ＭＳ Ｐゴシック"/>
        <a:cs typeface=""/>
      </a:majorFont>
      <a:minorFont>
        <a:latin typeface="ＭＳ Ｐゴシック"/>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zh-CN"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zh-CN"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カラフル（001-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カラフル（001-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カラフル（001-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カラフル（001-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カラフル（001-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カラフル（001-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カラフル（001-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カラフル（001-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カラフル（001-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カラフル（001-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カラフル（001-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カラフル（001-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カラフル（001-2）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カラフル（001-2）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F8F8F8"/>
        </a:hlink>
        <a:folHlink>
          <a:srgbClr val="F8F8F8"/>
        </a:folHlink>
      </a:clrScheme>
      <a:clrMap bg1="lt1" tx1="dk1" bg2="lt2" tx2="dk2" accent1="accent1" accent2="accent2" accent3="accent3" accent4="accent4" accent5="accent5" accent6="accent6" hlink="hlink" folHlink="folHlink"/>
    </a:extraClrScheme>
    <a:extraClrScheme>
      <a:clrScheme name="カラフル（001-2） 15">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80808"/>
        </a:hlink>
        <a:folHlink>
          <a:srgbClr val="0000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カラフル（001-1）">
  <a:themeElements>
    <a:clrScheme name="カラフル（001-1） 15">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80808"/>
      </a:hlink>
      <a:folHlink>
        <a:srgbClr val="000000"/>
      </a:folHlink>
    </a:clrScheme>
    <a:fontScheme name="カラフル（001-1）">
      <a:majorFont>
        <a:latin typeface="ＭＳ Ｐゴシック"/>
        <a:ea typeface="ＭＳ Ｐゴシック"/>
        <a:cs typeface=""/>
      </a:majorFont>
      <a:minorFont>
        <a:latin typeface="ＭＳ Ｐゴシック"/>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zh-CN"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zh-CN"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カラフル（001-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カラフル（001-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カラフル（001-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カラフル（001-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カラフル（001-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カラフル（001-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カラフル（001-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カラフル（001-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カラフル（001-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カラフル（001-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カラフル（001-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カラフル（001-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カラフル（001-1）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カラフル（001-1）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F8F8F8"/>
        </a:hlink>
        <a:folHlink>
          <a:srgbClr val="F8F8F8"/>
        </a:folHlink>
      </a:clrScheme>
      <a:clrMap bg1="lt1" tx1="dk1" bg2="lt2" tx2="dk2" accent1="accent1" accent2="accent2" accent3="accent3" accent4="accent4" accent5="accent5" accent6="accent6" hlink="hlink" folHlink="folHlink"/>
    </a:extraClrScheme>
    <a:extraClrScheme>
      <a:clrScheme name="カラフル（001-1） 15">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80808"/>
        </a:hlink>
        <a:folHlink>
          <a:srgbClr val="0000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時計（004）">
  <a:themeElements>
    <a:clrScheme name="時計（004）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00"/>
      </a:hlink>
      <a:folHlink>
        <a:srgbClr val="000000"/>
      </a:folHlink>
    </a:clrScheme>
    <a:fontScheme name="時計（004）">
      <a:majorFont>
        <a:latin typeface="ＭＳ Ｐゴシック"/>
        <a:ea typeface="ＭＳ Ｐゴシック"/>
        <a:cs typeface=""/>
      </a:majorFont>
      <a:minorFont>
        <a:latin typeface="ＭＳ Ｐゴシック"/>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zh-CN"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zh-CN"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時計（004）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時計（004）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時計（004）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時計（004）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時計（004）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時計（004）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時計（004）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時計（004）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時計（004）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時計（004）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時計（004）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時計（004）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時計（004）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_時計（004）">
  <a:themeElements>
    <a:clrScheme name="時計（004）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00"/>
      </a:hlink>
      <a:folHlink>
        <a:srgbClr val="000000"/>
      </a:folHlink>
    </a:clrScheme>
    <a:fontScheme name="時計（004）">
      <a:majorFont>
        <a:latin typeface="ＭＳ Ｐゴシック"/>
        <a:ea typeface="ＭＳ Ｐゴシック"/>
        <a:cs typeface=""/>
      </a:majorFont>
      <a:minorFont>
        <a:latin typeface="ＭＳ Ｐゴシック"/>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zh-CN"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zh-CN"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時計（004）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時計（004）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時計（004）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時計（004）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時計（004）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時計（004）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時計（004）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時計（004）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時計（004）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時計（004）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時計（004）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時計（004）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時計（004）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レトロスペクト">
  <a:themeElements>
    <a:clrScheme name="レトロスペクト">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レトロスペクト">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6.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2">
      <a:majorFont>
        <a:latin typeface="Segoe UI"/>
        <a:ea typeface="Meiryo UI"/>
        <a:cs typeface=""/>
      </a:majorFont>
      <a:minorFont>
        <a:latin typeface="Segoe UI"/>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colorful002</Template>
  <TotalTime>17267</TotalTime>
  <Words>624</Words>
  <Application>Microsoft Office PowerPoint</Application>
  <PresentationFormat>画面に合わせる (4:3)</PresentationFormat>
  <Paragraphs>250</Paragraphs>
  <Slides>12</Slides>
  <Notes>12</Notes>
  <HiddenSlides>0</HiddenSlides>
  <MMClips>0</MMClips>
  <ScaleCrop>false</ScaleCrop>
  <HeadingPairs>
    <vt:vector size="6" baseType="variant">
      <vt:variant>
        <vt:lpstr>使用されているフォント</vt:lpstr>
      </vt:variant>
      <vt:variant>
        <vt:i4>11</vt:i4>
      </vt:variant>
      <vt:variant>
        <vt:lpstr>テーマ</vt:lpstr>
      </vt:variant>
      <vt:variant>
        <vt:i4>5</vt:i4>
      </vt:variant>
      <vt:variant>
        <vt:lpstr>スライド タイトル</vt:lpstr>
      </vt:variant>
      <vt:variant>
        <vt:i4>12</vt:i4>
      </vt:variant>
    </vt:vector>
  </HeadingPairs>
  <TitlesOfParts>
    <vt:vector size="28" baseType="lpstr">
      <vt:lpstr>HGｺﾞｼｯｸE</vt:lpstr>
      <vt:lpstr>HG創英ﾌﾟﾚｾﾞﾝｽEB</vt:lpstr>
      <vt:lpstr>Meiryo UI</vt:lpstr>
      <vt:lpstr>ＭＳ Ｐゴシック</vt:lpstr>
      <vt:lpstr>ＭＳ ゴシック</vt:lpstr>
      <vt:lpstr>ＭＳ 明朝</vt:lpstr>
      <vt:lpstr>メイリオ</vt:lpstr>
      <vt:lpstr>Arial</vt:lpstr>
      <vt:lpstr>Calibri</vt:lpstr>
      <vt:lpstr>Calibri Light</vt:lpstr>
      <vt:lpstr>Times New Roman</vt:lpstr>
      <vt:lpstr>カラフル（001-2）</vt:lpstr>
      <vt:lpstr>カラフル（001-1）</vt:lpstr>
      <vt:lpstr>時計（004）</vt:lpstr>
      <vt:lpstr>1_時計（004）</vt:lpstr>
      <vt:lpstr>レトロスペクト</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438924</dc:creator>
  <cp:lastModifiedBy>北海道</cp:lastModifiedBy>
  <cp:revision>1099</cp:revision>
  <cp:lastPrinted>2018-12-25T06:37:45Z</cp:lastPrinted>
  <dcterms:created xsi:type="dcterms:W3CDTF">2011-06-14T01:28:40Z</dcterms:created>
  <dcterms:modified xsi:type="dcterms:W3CDTF">2018-12-25T06:38:23Z</dcterms:modified>
</cp:coreProperties>
</file>