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3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3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3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00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42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4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6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9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47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8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F713A-7809-4FC2-A4FA-DDA4B996E2DC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B898-E551-4170-B700-7F2915399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8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36089"/>
              </p:ext>
            </p:extLst>
          </p:nvPr>
        </p:nvGraphicFramePr>
        <p:xfrm>
          <a:off x="130388" y="894944"/>
          <a:ext cx="6597226" cy="8896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3751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「目指す子ども像」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</a:t>
                      </a:r>
                      <a:endParaRPr kumimoji="1" lang="en-US" altLang="ja-JP" sz="1600" dirty="0" smtClean="0"/>
                    </a:p>
                    <a:p>
                      <a:endParaRPr kumimoji="1" lang="ja-JP" altLang="en-US" sz="1600" dirty="0"/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何ができるようになるか</a:t>
                      </a:r>
                    </a:p>
                    <a:p>
                      <a:endParaRPr kumimoji="1" lang="ja-JP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何を学ぶか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6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どのように学ぶか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　子どもの発達をどのように支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援するか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130388" y="389106"/>
            <a:ext cx="6597224" cy="387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13" dirty="0" smtClean="0"/>
              <a:t>～目指す子ども</a:t>
            </a:r>
            <a:r>
              <a:rPr lang="ja-JP" altLang="en-US" sz="1913" dirty="0"/>
              <a:t>の姿の具現化に向けて～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4581728" y="112309"/>
            <a:ext cx="2145884" cy="2224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ワークシート②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15447" y="48514"/>
            <a:ext cx="4228961" cy="340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810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</TotalTime>
  <Words>24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hokkaido</dc:creator>
  <cp:lastModifiedBy>井田＿昌之</cp:lastModifiedBy>
  <cp:revision>17</cp:revision>
  <cp:lastPrinted>2020-05-21T00:50:22Z</cp:lastPrinted>
  <dcterms:created xsi:type="dcterms:W3CDTF">2017-10-23T22:52:29Z</dcterms:created>
  <dcterms:modified xsi:type="dcterms:W3CDTF">2020-05-21T01:10:20Z</dcterms:modified>
</cp:coreProperties>
</file>