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  <p:sldMasterId id="2147483792" r:id="rId3"/>
    <p:sldMasterId id="2147483804" r:id="rId4"/>
    <p:sldMasterId id="2147485334" r:id="rId5"/>
  </p:sldMasterIdLst>
  <p:notesMasterIdLst>
    <p:notesMasterId r:id="rId7"/>
  </p:notesMasterIdLst>
  <p:handoutMasterIdLst>
    <p:handoutMasterId r:id="rId8"/>
  </p:handoutMasterIdLst>
  <p:sldIdLst>
    <p:sldId id="823" r:id="rId6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FF"/>
    <a:srgbClr val="FF99CC"/>
    <a:srgbClr val="FFFF99"/>
    <a:srgbClr val="CCECFF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63669" autoAdjust="0"/>
  </p:normalViewPr>
  <p:slideViewPr>
    <p:cSldViewPr>
      <p:cViewPr varScale="1">
        <p:scale>
          <a:sx n="47" d="100"/>
          <a:sy n="47" d="100"/>
        </p:scale>
        <p:origin x="201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770"/>
    </p:cViewPr>
  </p:sorterViewPr>
  <p:notesViewPr>
    <p:cSldViewPr>
      <p:cViewPr varScale="1">
        <p:scale>
          <a:sx n="53" d="100"/>
          <a:sy n="53" d="100"/>
        </p:scale>
        <p:origin x="294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7"/>
            <a:ext cx="2918514" cy="492282"/>
          </a:xfrm>
          <a:prstGeom prst="rect">
            <a:avLst/>
          </a:prstGeom>
        </p:spPr>
        <p:txBody>
          <a:bodyPr vert="horz" lIns="91346" tIns="45676" rIns="91346" bIns="45676" rtlCol="0"/>
          <a:lstStyle>
            <a:lvl1pPr algn="l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084" y="7"/>
            <a:ext cx="2920101" cy="492282"/>
          </a:xfrm>
          <a:prstGeom prst="rect">
            <a:avLst/>
          </a:prstGeom>
        </p:spPr>
        <p:txBody>
          <a:bodyPr vert="horz" lIns="91346" tIns="45676" rIns="91346" bIns="45676" rtlCol="0"/>
          <a:lstStyle>
            <a:lvl1pPr algn="r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4037"/>
            <a:ext cx="2918514" cy="493871"/>
          </a:xfrm>
          <a:prstGeom prst="rect">
            <a:avLst/>
          </a:prstGeom>
        </p:spPr>
        <p:txBody>
          <a:bodyPr vert="horz" lIns="91346" tIns="45676" rIns="91346" bIns="45676" rtlCol="0" anchor="b"/>
          <a:lstStyle>
            <a:lvl1pPr algn="l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084" y="9374037"/>
            <a:ext cx="2920101" cy="493871"/>
          </a:xfrm>
          <a:prstGeom prst="rect">
            <a:avLst/>
          </a:prstGeom>
        </p:spPr>
        <p:txBody>
          <a:bodyPr vert="horz" wrap="square" lIns="91346" tIns="45676" rIns="91346" bIns="456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AF630A-6CDA-4417-932B-9792089F1B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742092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7"/>
            <a:ext cx="2918514" cy="492282"/>
          </a:xfrm>
          <a:prstGeom prst="rect">
            <a:avLst/>
          </a:prstGeom>
        </p:spPr>
        <p:txBody>
          <a:bodyPr vert="horz" lIns="91346" tIns="45676" rIns="91346" bIns="45676" rtlCol="0"/>
          <a:lstStyle>
            <a:lvl1pPr algn="l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084" y="7"/>
            <a:ext cx="2920101" cy="492282"/>
          </a:xfrm>
          <a:prstGeom prst="rect">
            <a:avLst/>
          </a:prstGeom>
        </p:spPr>
        <p:txBody>
          <a:bodyPr vert="horz" lIns="91346" tIns="45676" rIns="91346" bIns="45676" rtlCol="0"/>
          <a:lstStyle>
            <a:lvl1pPr algn="r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5538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6" tIns="45676" rIns="91346" bIns="45676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687809"/>
            <a:ext cx="5389246" cy="4441667"/>
          </a:xfrm>
          <a:prstGeom prst="rect">
            <a:avLst/>
          </a:prstGeom>
        </p:spPr>
        <p:txBody>
          <a:bodyPr vert="horz" lIns="91346" tIns="45676" rIns="91346" bIns="45676" rtlCol="0"/>
          <a:lstStyle/>
          <a:p>
            <a:pPr lvl="0"/>
            <a:r>
              <a:rPr lang="ja-JP" altLang="en-US" noProof="0" dirty="0" smtClean="0"/>
              <a:t>マスター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4037"/>
            <a:ext cx="2918514" cy="493871"/>
          </a:xfrm>
          <a:prstGeom prst="rect">
            <a:avLst/>
          </a:prstGeom>
        </p:spPr>
        <p:txBody>
          <a:bodyPr vert="horz" lIns="91346" tIns="45676" rIns="91346" bIns="45676" rtlCol="0" anchor="b"/>
          <a:lstStyle>
            <a:lvl1pPr algn="l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084" y="9374037"/>
            <a:ext cx="2920101" cy="493871"/>
          </a:xfrm>
          <a:prstGeom prst="rect">
            <a:avLst/>
          </a:prstGeom>
        </p:spPr>
        <p:txBody>
          <a:bodyPr vert="horz" wrap="square" lIns="91346" tIns="45676" rIns="91346" bIns="456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9B2384-282F-46F8-8082-3A1BBDD8EEA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124226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lnSpc>
        <a:spcPts val="1440"/>
      </a:lnSpc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1pPr>
    <a:lvl2pPr marL="457200" algn="l" rtl="0" eaLnBrk="0" fontAlgn="base" hangingPunct="0">
      <a:lnSpc>
        <a:spcPts val="1440"/>
      </a:lnSpc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2pPr>
    <a:lvl3pPr marL="914400" algn="l" rtl="0" eaLnBrk="0" fontAlgn="base" hangingPunct="0">
      <a:lnSpc>
        <a:spcPts val="1440"/>
      </a:lnSpc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3pPr>
    <a:lvl4pPr marL="1371600" algn="l" rtl="0" eaLnBrk="0" fontAlgn="base" hangingPunct="0">
      <a:lnSpc>
        <a:spcPts val="1440"/>
      </a:lnSpc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4pPr>
    <a:lvl5pPr marL="1828800" algn="l" rtl="0" eaLnBrk="0" fontAlgn="base" hangingPunct="0">
      <a:lnSpc>
        <a:spcPts val="1440"/>
      </a:lnSpc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9B2384-282F-46F8-8082-3A1BBDD8EEA8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941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346068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40457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150426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503772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9062209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2833021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436510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821132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8754225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733040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8686110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8143417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4916998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2346889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5270237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4725988"/>
            <a:ext cx="7772400" cy="639762"/>
          </a:xfrm>
        </p:spPr>
        <p:txBody>
          <a:bodyPr>
            <a:spAutoFit/>
          </a:bodyPr>
          <a:lstStyle>
            <a:lvl1pPr algn="r">
              <a:defRPr sz="3600"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  <a:endParaRPr lang="zh-CN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5445125"/>
            <a:ext cx="6400800" cy="396875"/>
          </a:xfrm>
        </p:spPr>
        <p:txBody>
          <a:bodyPr>
            <a:spAutoFit/>
          </a:bodyPr>
          <a:lstStyle>
            <a:lvl1pPr marL="0" indent="0" algn="r">
              <a:buFontTx/>
              <a:buNone/>
              <a:defRPr sz="2000"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  <a:endParaRPr lang="zh-CN" noProof="0" smtClean="0"/>
          </a:p>
        </p:txBody>
      </p:sp>
    </p:spTree>
    <p:extLst>
      <p:ext uri="{BB962C8B-B14F-4D97-AF65-F5344CB8AC3E}">
        <p14:creationId xmlns:p14="http://schemas.microsoft.com/office/powerpoint/2010/main" val="1424199493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1785911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95782979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1177536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97922738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0509271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2783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37801912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38684508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99028210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0841486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2762889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4725988"/>
            <a:ext cx="7772400" cy="639762"/>
          </a:xfrm>
        </p:spPr>
        <p:txBody>
          <a:bodyPr>
            <a:spAutoFit/>
          </a:bodyPr>
          <a:lstStyle>
            <a:lvl1pPr algn="r">
              <a:defRPr sz="3600"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  <a:endParaRPr lang="zh-CN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5445125"/>
            <a:ext cx="6400800" cy="396875"/>
          </a:xfrm>
        </p:spPr>
        <p:txBody>
          <a:bodyPr>
            <a:spAutoFit/>
          </a:bodyPr>
          <a:lstStyle>
            <a:lvl1pPr marL="0" indent="0" algn="r">
              <a:buFontTx/>
              <a:buNone/>
              <a:defRPr sz="2000"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  <a:endParaRPr lang="zh-CN" noProof="0" smtClean="0"/>
          </a:p>
        </p:txBody>
      </p:sp>
    </p:spTree>
    <p:extLst>
      <p:ext uri="{BB962C8B-B14F-4D97-AF65-F5344CB8AC3E}">
        <p14:creationId xmlns:p14="http://schemas.microsoft.com/office/powerpoint/2010/main" val="3118703479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3998831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93591123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1438783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0841951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0764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4336640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99698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5359295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31452650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0044498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7086517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151-381B-4B4D-B6AF-B308730BB395}" type="datetime1">
              <a:rPr lang="en-US" altLang="ja-JP" smtClean="0"/>
              <a:t>12/14/2018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913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D164-E027-4DD6-9985-A073C6792AE3}" type="datetime1">
              <a:rPr lang="en-US" altLang="ja-JP" smtClean="0"/>
              <a:t>12/14/2018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510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3D-C1ED-4D57-ADE1-B8729E55AF10}" type="datetime1">
              <a:rPr lang="en-US" altLang="ja-JP" smtClean="0"/>
              <a:t>12/14/2018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833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E852C-3B72-4832-8D57-1D5FAED677A1}" type="datetime1">
              <a:rPr lang="en-US" altLang="ja-JP" smtClean="0"/>
              <a:t>12/14/2018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280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D9FD2-A478-402C-8A2B-DB71CDD4FFC1}" type="datetime1">
              <a:rPr lang="en-US" altLang="ja-JP" smtClean="0"/>
              <a:t>12/14/2018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7358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0915834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3C4-3724-405A-B6AD-25CD0CE64FC4}" type="datetime1">
              <a:rPr lang="en-US" altLang="ja-JP" smtClean="0"/>
              <a:t>12/14/2018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4003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C07E-F129-4891-B8D3-21D6CF2C8FD4}" type="datetime1">
              <a:rPr lang="en-US" altLang="ja-JP" smtClean="0"/>
              <a:t>12/14/2018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79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6AE9-C558-4B1F-A3E1-ED3AB06698A6}" type="datetime1">
              <a:rPr lang="en-US" altLang="ja-JP" smtClean="0"/>
              <a:t>12/14/2018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3304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5298-745C-49EA-AAA9-010D4EE02FF8}" type="datetime1">
              <a:rPr lang="en-US" altLang="ja-JP" smtClean="0"/>
              <a:t>12/14/2018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386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07BA-E596-486E-9430-B7FC5AB6988D}" type="datetime1">
              <a:rPr lang="en-US" altLang="ja-JP" smtClean="0"/>
              <a:t>12/14/2018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158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E7A-1532-4517-B568-129DD7FEE81B}" type="datetime1">
              <a:rPr lang="en-US" altLang="ja-JP" smtClean="0"/>
              <a:t>12/14/2018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4001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757952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651277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7294818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325214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四角形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 smtClean="0"/>
              <a:t>マスタ　 タイトルの書式設定</a:t>
            </a:r>
          </a:p>
        </p:txBody>
      </p:sp>
      <p:sp>
        <p:nvSpPr>
          <p:cNvPr id="1027" name="四角形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 smtClean="0"/>
              <a:t>マスタ　テキストの書式設定</a:t>
            </a:r>
          </a:p>
          <a:p>
            <a:pPr lvl="1"/>
            <a:r>
              <a:rPr lang="zh-CN" altLang="ja-JP" smtClean="0"/>
              <a:t>第</a:t>
            </a:r>
            <a:r>
              <a:rPr lang="ja-JP" altLang="zh-CN" smtClean="0"/>
              <a:t>2</a:t>
            </a:r>
            <a:r>
              <a:rPr lang="zh-CN" altLang="ja-JP" smtClean="0"/>
              <a:t>レベル</a:t>
            </a:r>
          </a:p>
          <a:p>
            <a:pPr lvl="2"/>
            <a:r>
              <a:rPr lang="zh-CN" altLang="ja-JP" smtClean="0"/>
              <a:t>第</a:t>
            </a:r>
            <a:r>
              <a:rPr lang="ja-JP" altLang="zh-CN" smtClean="0"/>
              <a:t>3</a:t>
            </a:r>
            <a:r>
              <a:rPr lang="zh-CN" altLang="ja-JP" smtClean="0"/>
              <a:t>レベル</a:t>
            </a:r>
          </a:p>
          <a:p>
            <a:pPr lvl="3"/>
            <a:r>
              <a:rPr lang="zh-CN" altLang="ja-JP" smtClean="0"/>
              <a:t>第</a:t>
            </a:r>
            <a:r>
              <a:rPr lang="ja-JP" altLang="zh-CN" smtClean="0"/>
              <a:t>4</a:t>
            </a:r>
            <a:r>
              <a:rPr lang="zh-CN" altLang="ja-JP" smtClean="0"/>
              <a:t>レベル</a:t>
            </a:r>
          </a:p>
          <a:p>
            <a:pPr lvl="4"/>
            <a:r>
              <a:rPr lang="zh-CN" altLang="ja-JP" smtClean="0"/>
              <a:t>第</a:t>
            </a:r>
            <a:r>
              <a:rPr lang="ja-JP" altLang="zh-CN" smtClean="0"/>
              <a:t>5</a:t>
            </a:r>
            <a:r>
              <a:rPr lang="zh-CN" altLang="ja-JP" smtClean="0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30" r:id="rId1"/>
    <p:sldLayoutId id="2147485131" r:id="rId2"/>
    <p:sldLayoutId id="2147485132" r:id="rId3"/>
    <p:sldLayoutId id="2147485133" r:id="rId4"/>
    <p:sldLayoutId id="2147485134" r:id="rId5"/>
    <p:sldLayoutId id="2147485135" r:id="rId6"/>
    <p:sldLayoutId id="2147485136" r:id="rId7"/>
    <p:sldLayoutId id="2147485137" r:id="rId8"/>
    <p:sldLayoutId id="2147485138" r:id="rId9"/>
    <p:sldLayoutId id="2147485139" r:id="rId10"/>
    <p:sldLayoutId id="2147485140" r:id="rId11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四角形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 smtClean="0"/>
              <a:t>マスタ　 タイトルの書式設定</a:t>
            </a:r>
          </a:p>
        </p:txBody>
      </p:sp>
      <p:sp>
        <p:nvSpPr>
          <p:cNvPr id="2051" name="四角形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 smtClean="0"/>
              <a:t>マスタ　テキストの書式設定</a:t>
            </a:r>
          </a:p>
          <a:p>
            <a:pPr lvl="1"/>
            <a:r>
              <a:rPr lang="zh-CN" altLang="ja-JP" smtClean="0"/>
              <a:t>第</a:t>
            </a:r>
            <a:r>
              <a:rPr lang="ja-JP" altLang="zh-CN" smtClean="0"/>
              <a:t>2</a:t>
            </a:r>
            <a:r>
              <a:rPr lang="zh-CN" altLang="ja-JP" smtClean="0"/>
              <a:t>レベル</a:t>
            </a:r>
          </a:p>
          <a:p>
            <a:pPr lvl="2"/>
            <a:r>
              <a:rPr lang="zh-CN" altLang="ja-JP" smtClean="0"/>
              <a:t>第</a:t>
            </a:r>
            <a:r>
              <a:rPr lang="ja-JP" altLang="zh-CN" smtClean="0"/>
              <a:t>3</a:t>
            </a:r>
            <a:r>
              <a:rPr lang="zh-CN" altLang="ja-JP" smtClean="0"/>
              <a:t>レベル</a:t>
            </a:r>
          </a:p>
          <a:p>
            <a:pPr lvl="3"/>
            <a:r>
              <a:rPr lang="zh-CN" altLang="ja-JP" smtClean="0"/>
              <a:t>第</a:t>
            </a:r>
            <a:r>
              <a:rPr lang="ja-JP" altLang="zh-CN" smtClean="0"/>
              <a:t>4</a:t>
            </a:r>
            <a:r>
              <a:rPr lang="zh-CN" altLang="ja-JP" smtClean="0"/>
              <a:t>レベル</a:t>
            </a:r>
          </a:p>
          <a:p>
            <a:pPr lvl="4"/>
            <a:r>
              <a:rPr lang="zh-CN" altLang="ja-JP" smtClean="0"/>
              <a:t>第</a:t>
            </a:r>
            <a:r>
              <a:rPr lang="ja-JP" altLang="zh-CN" smtClean="0"/>
              <a:t>5</a:t>
            </a:r>
            <a:r>
              <a:rPr lang="zh-CN" altLang="ja-JP" smtClean="0"/>
              <a:t>レベル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7286625" y="3635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</a:gradFill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defRPr/>
            </a:pPr>
            <a:r>
              <a:rPr lang="de-DE" altLang="en-US" sz="14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1" r:id="rId1"/>
    <p:sldLayoutId id="2147485142" r:id="rId2"/>
    <p:sldLayoutId id="2147485143" r:id="rId3"/>
    <p:sldLayoutId id="2147485144" r:id="rId4"/>
    <p:sldLayoutId id="2147485145" r:id="rId5"/>
    <p:sldLayoutId id="2147485146" r:id="rId6"/>
    <p:sldLayoutId id="2147485147" r:id="rId7"/>
    <p:sldLayoutId id="2147485148" r:id="rId8"/>
    <p:sldLayoutId id="2147485149" r:id="rId9"/>
    <p:sldLayoutId id="2147485150" r:id="rId10"/>
    <p:sldLayoutId id="2147485151" r:id="rId11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 smtClean="0"/>
              <a:t>マスタ　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 smtClean="0"/>
              <a:t>マスタ　テキストの書式設定</a:t>
            </a:r>
          </a:p>
          <a:p>
            <a:pPr lvl="1"/>
            <a:r>
              <a:rPr lang="zh-CN" altLang="ja-JP" smtClean="0"/>
              <a:t>第</a:t>
            </a:r>
            <a:r>
              <a:rPr lang="ja-JP" altLang="zh-CN" smtClean="0"/>
              <a:t>2</a:t>
            </a:r>
            <a:r>
              <a:rPr lang="zh-CN" altLang="ja-JP" smtClean="0"/>
              <a:t>レベル</a:t>
            </a:r>
          </a:p>
          <a:p>
            <a:pPr lvl="2"/>
            <a:r>
              <a:rPr lang="zh-CN" altLang="ja-JP" smtClean="0"/>
              <a:t>第</a:t>
            </a:r>
            <a:r>
              <a:rPr lang="ja-JP" altLang="zh-CN" smtClean="0"/>
              <a:t>3</a:t>
            </a:r>
            <a:r>
              <a:rPr lang="zh-CN" altLang="ja-JP" smtClean="0"/>
              <a:t>レベル</a:t>
            </a:r>
          </a:p>
          <a:p>
            <a:pPr lvl="3"/>
            <a:r>
              <a:rPr lang="zh-CN" altLang="ja-JP" smtClean="0"/>
              <a:t>第</a:t>
            </a:r>
            <a:r>
              <a:rPr lang="ja-JP" altLang="zh-CN" smtClean="0"/>
              <a:t>4</a:t>
            </a:r>
            <a:r>
              <a:rPr lang="zh-CN" altLang="ja-JP" smtClean="0"/>
              <a:t>レベル</a:t>
            </a:r>
          </a:p>
          <a:p>
            <a:pPr lvl="4"/>
            <a:r>
              <a:rPr lang="zh-CN" altLang="ja-JP" smtClean="0"/>
              <a:t>第</a:t>
            </a:r>
            <a:r>
              <a:rPr lang="ja-JP" altLang="zh-CN" smtClean="0"/>
              <a:t>5</a:t>
            </a:r>
            <a:r>
              <a:rPr lang="zh-CN" altLang="ja-JP" smtClean="0"/>
              <a:t>レベル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7286625" y="3635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</a:gradFill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defRPr/>
            </a:pPr>
            <a:r>
              <a:rPr lang="de-DE" altLang="en-US" sz="14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82" r:id="rId1"/>
    <p:sldLayoutId id="2147485152" r:id="rId2"/>
    <p:sldLayoutId id="2147485153" r:id="rId3"/>
    <p:sldLayoutId id="2147485154" r:id="rId4"/>
    <p:sldLayoutId id="2147485155" r:id="rId5"/>
    <p:sldLayoutId id="2147485156" r:id="rId6"/>
    <p:sldLayoutId id="2147485157" r:id="rId7"/>
    <p:sldLayoutId id="2147485158" r:id="rId8"/>
    <p:sldLayoutId id="2147485159" r:id="rId9"/>
    <p:sldLayoutId id="2147485160" r:id="rId10"/>
    <p:sldLayoutId id="2147485161" r:id="rId11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 smtClean="0"/>
              <a:t>マスタ　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 smtClean="0"/>
              <a:t>マスタ　テキストの書式設定</a:t>
            </a:r>
          </a:p>
          <a:p>
            <a:pPr lvl="1"/>
            <a:r>
              <a:rPr lang="zh-CN" altLang="ja-JP" smtClean="0"/>
              <a:t>第</a:t>
            </a:r>
            <a:r>
              <a:rPr lang="ja-JP" altLang="zh-CN" smtClean="0"/>
              <a:t>2</a:t>
            </a:r>
            <a:r>
              <a:rPr lang="zh-CN" altLang="ja-JP" smtClean="0"/>
              <a:t>レベル</a:t>
            </a:r>
          </a:p>
          <a:p>
            <a:pPr lvl="2"/>
            <a:r>
              <a:rPr lang="zh-CN" altLang="ja-JP" smtClean="0"/>
              <a:t>第</a:t>
            </a:r>
            <a:r>
              <a:rPr lang="ja-JP" altLang="zh-CN" smtClean="0"/>
              <a:t>3</a:t>
            </a:r>
            <a:r>
              <a:rPr lang="zh-CN" altLang="ja-JP" smtClean="0"/>
              <a:t>レベル</a:t>
            </a:r>
          </a:p>
          <a:p>
            <a:pPr lvl="3"/>
            <a:r>
              <a:rPr lang="zh-CN" altLang="ja-JP" smtClean="0"/>
              <a:t>第</a:t>
            </a:r>
            <a:r>
              <a:rPr lang="ja-JP" altLang="zh-CN" smtClean="0"/>
              <a:t>4</a:t>
            </a:r>
            <a:r>
              <a:rPr lang="zh-CN" altLang="ja-JP" smtClean="0"/>
              <a:t>レベル</a:t>
            </a:r>
          </a:p>
          <a:p>
            <a:pPr lvl="4"/>
            <a:r>
              <a:rPr lang="zh-CN" altLang="ja-JP" smtClean="0"/>
              <a:t>第</a:t>
            </a:r>
            <a:r>
              <a:rPr lang="ja-JP" altLang="zh-CN" smtClean="0"/>
              <a:t>5</a:t>
            </a:r>
            <a:r>
              <a:rPr lang="zh-CN" altLang="ja-JP" smtClean="0"/>
              <a:t>レベル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7286625" y="3635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</a:gradFill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defRPr/>
            </a:pPr>
            <a:r>
              <a:rPr lang="de-DE" altLang="en-US" sz="14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83" r:id="rId1"/>
    <p:sldLayoutId id="2147485162" r:id="rId2"/>
    <p:sldLayoutId id="2147485163" r:id="rId3"/>
    <p:sldLayoutId id="2147485164" r:id="rId4"/>
    <p:sldLayoutId id="2147485165" r:id="rId5"/>
    <p:sldLayoutId id="2147485166" r:id="rId6"/>
    <p:sldLayoutId id="2147485167" r:id="rId7"/>
    <p:sldLayoutId id="2147485168" r:id="rId8"/>
    <p:sldLayoutId id="2147485169" r:id="rId9"/>
    <p:sldLayoutId id="2147485170" r:id="rId10"/>
    <p:sldLayoutId id="2147485171" r:id="rId11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8C3E1-622A-406B-A7BE-AA42A60A9282}" type="datetimeFigureOut">
              <a:rPr kumimoji="1" lang="ja-JP" altLang="en-US" smtClean="0"/>
              <a:t>2018/12/14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BE28A-35EB-4E82-A714-AA94216B6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61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35" r:id="rId1"/>
    <p:sldLayoutId id="2147485336" r:id="rId2"/>
    <p:sldLayoutId id="2147485337" r:id="rId3"/>
    <p:sldLayoutId id="2147485338" r:id="rId4"/>
    <p:sldLayoutId id="2147485339" r:id="rId5"/>
    <p:sldLayoutId id="2147485340" r:id="rId6"/>
    <p:sldLayoutId id="2147485341" r:id="rId7"/>
    <p:sldLayoutId id="2147485342" r:id="rId8"/>
    <p:sldLayoutId id="2147485343" r:id="rId9"/>
    <p:sldLayoutId id="2147485344" r:id="rId10"/>
    <p:sldLayoutId id="2147485345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992103"/>
              </p:ext>
            </p:extLst>
          </p:nvPr>
        </p:nvGraphicFramePr>
        <p:xfrm>
          <a:off x="219664" y="382796"/>
          <a:ext cx="8744824" cy="5079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726"/>
                <a:gridCol w="2278366"/>
                <a:gridCol w="2278366"/>
                <a:gridCol w="2278366"/>
              </a:tblGrid>
              <a:tr h="9114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対象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273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個人の課題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0615"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187008" y="13464"/>
            <a:ext cx="4801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　（情報共有と研修のねらいの具体化）</a:t>
            </a:r>
            <a:endParaRPr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212952"/>
              </p:ext>
            </p:extLst>
          </p:nvPr>
        </p:nvGraphicFramePr>
        <p:xfrm>
          <a:off x="251520" y="3282508"/>
          <a:ext cx="8924335" cy="5262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6071"/>
                <a:gridCol w="2238211"/>
                <a:gridCol w="2238211"/>
                <a:gridCol w="2238211"/>
                <a:gridCol w="233631"/>
              </a:tblGrid>
              <a:tr h="9247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対象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解決を目指した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認識①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解決を目指した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認識②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解決を目指した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認識③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758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自分の課題について、これからの取組が具体化できたこと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9934"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122496" y="2893784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（研修のねらいの達成度の確認）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868128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カラフル（001-2）">
  <a:themeElements>
    <a:clrScheme name="カラフル（001-2）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80808"/>
      </a:hlink>
      <a:folHlink>
        <a:srgbClr val="000000"/>
      </a:folHlink>
    </a:clrScheme>
    <a:fontScheme name="カラフル（001-2）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カラフル（001-2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2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2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2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2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2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2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2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2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2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2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2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2）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2）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8F8F8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2）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80808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カラフル（001-1）">
  <a:themeElements>
    <a:clrScheme name="カラフル（001-1）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80808"/>
      </a:hlink>
      <a:folHlink>
        <a:srgbClr val="000000"/>
      </a:folHlink>
    </a:clrScheme>
    <a:fontScheme name="カラフル（001-1）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カラフル（001-1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1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1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1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1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1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1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1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1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1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1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1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カラフル（001-1）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1）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8F8F8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カラフル（001-1）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80808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時計（004）">
  <a:themeElements>
    <a:clrScheme name="時計（004）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時計（004）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時計（004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時計（004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時計（004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時計（004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時計（004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時計（004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時計（004）">
  <a:themeElements>
    <a:clrScheme name="時計（004）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時計（004）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時計（004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時計（004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時計（004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時計（004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時計（004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時計（004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時計（004）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colorful002</Template>
  <TotalTime>17225</TotalTime>
  <Words>47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ＭＳ ゴシック</vt:lpstr>
      <vt:lpstr>Arial</vt:lpstr>
      <vt:lpstr>Calibri</vt:lpstr>
      <vt:lpstr>Calibri Light</vt:lpstr>
      <vt:lpstr>カラフル（001-2）</vt:lpstr>
      <vt:lpstr>カラフル（001-1）</vt:lpstr>
      <vt:lpstr>時計（004）</vt:lpstr>
      <vt:lpstr>1_時計（004）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438924</dc:creator>
  <cp:lastModifiedBy>北海道</cp:lastModifiedBy>
  <cp:revision>1092</cp:revision>
  <cp:lastPrinted>2018-12-14T00:15:18Z</cp:lastPrinted>
  <dcterms:created xsi:type="dcterms:W3CDTF">2011-06-14T01:28:40Z</dcterms:created>
  <dcterms:modified xsi:type="dcterms:W3CDTF">2018-12-14T00:15:24Z</dcterms:modified>
</cp:coreProperties>
</file>